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77" r:id="rId4"/>
  </p:sldMasterIdLst>
  <p:notesMasterIdLst>
    <p:notesMasterId r:id="rId16"/>
  </p:notesMasterIdLst>
  <p:handoutMasterIdLst>
    <p:handoutMasterId r:id="rId17"/>
  </p:handoutMasterIdLst>
  <p:sldIdLst>
    <p:sldId id="332" r:id="rId5"/>
    <p:sldId id="333" r:id="rId6"/>
    <p:sldId id="334" r:id="rId7"/>
    <p:sldId id="336" r:id="rId8"/>
    <p:sldId id="337" r:id="rId9"/>
    <p:sldId id="338" r:id="rId10"/>
    <p:sldId id="340" r:id="rId11"/>
    <p:sldId id="346" r:id="rId12"/>
    <p:sldId id="348" r:id="rId13"/>
    <p:sldId id="345" r:id="rId14"/>
    <p:sldId id="34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083E6E3-FA7D-4D7B-A595-EF9225AFEA82}">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5388" autoAdjust="0"/>
  </p:normalViewPr>
  <p:slideViewPr>
    <p:cSldViewPr snapToGrid="0">
      <p:cViewPr>
        <p:scale>
          <a:sx n="91" d="100"/>
          <a:sy n="91" d="100"/>
        </p:scale>
        <p:origin x="322" y="72"/>
      </p:cViewPr>
      <p:guideLst>
        <p:guide orient="horz" pos="2160"/>
        <p:guide pos="3840"/>
      </p:guideLst>
    </p:cSldViewPr>
  </p:slideViewPr>
  <p:outlineViewPr>
    <p:cViewPr>
      <p:scale>
        <a:sx n="33" d="100"/>
        <a:sy n="33" d="100"/>
      </p:scale>
      <p:origin x="0" y="-3456"/>
    </p:cViewPr>
  </p:outlineViewPr>
  <p:notesTextViewPr>
    <p:cViewPr>
      <p:scale>
        <a:sx n="1" d="1"/>
        <a:sy n="1" d="1"/>
      </p:scale>
      <p:origin x="0" y="0"/>
    </p:cViewPr>
  </p:notesTextViewPr>
  <p:sorterViewPr>
    <p:cViewPr>
      <p:scale>
        <a:sx n="100" d="100"/>
        <a:sy n="100" d="100"/>
      </p:scale>
      <p:origin x="0" y="-7325"/>
    </p:cViewPr>
  </p:sorterViewPr>
  <p:notesViewPr>
    <p:cSldViewPr snapToGrid="0">
      <p:cViewPr varScale="1">
        <p:scale>
          <a:sx n="58" d="100"/>
          <a:sy n="58" d="100"/>
        </p:scale>
        <p:origin x="3240"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D8E7403-EB4A-4177-AFCE-6A9D7B160C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AC49177-C030-4043-9380-EA6E4C94A1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7C7415F-6970-4DE4-93F1-94FEF07D0F1C}" type="datetimeFigureOut">
              <a:rPr lang="en-US" smtClean="0"/>
              <a:t>6/14/2024</a:t>
            </a:fld>
            <a:endParaRPr lang="en-US" dirty="0"/>
          </a:p>
        </p:txBody>
      </p:sp>
      <p:sp>
        <p:nvSpPr>
          <p:cNvPr id="4" name="Footer Placeholder 3">
            <a:extLst>
              <a:ext uri="{FF2B5EF4-FFF2-40B4-BE49-F238E27FC236}">
                <a16:creationId xmlns:a16="http://schemas.microsoft.com/office/drawing/2014/main" id="{BC4C83CE-EC9B-40C4-BD7A-48797AE5B1D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EE9A75D-9B4E-4704-98C7-2A42472F118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4CC6D6D-E986-427F-AD9C-4E9408DDBE53}" type="slidenum">
              <a:rPr lang="en-US" smtClean="0"/>
              <a:t>‹#›</a:t>
            </a:fld>
            <a:endParaRPr lang="en-US" dirty="0"/>
          </a:p>
        </p:txBody>
      </p:sp>
    </p:spTree>
    <p:extLst>
      <p:ext uri="{BB962C8B-B14F-4D97-AF65-F5344CB8AC3E}">
        <p14:creationId xmlns:p14="http://schemas.microsoft.com/office/powerpoint/2010/main" val="299877486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jpg>
</file>

<file path=ppt/media/image3.jpeg>
</file>

<file path=ppt/media/image4.jpe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86E6E5-5A19-4AE7-8D4E-049C5315C9A0}" type="datetimeFigureOut">
              <a:rPr lang="en-US" smtClean="0"/>
              <a:t>6/14/2024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5A580F-E35D-42E1-AF82-E41CC201EA91}" type="slidenum">
              <a:rPr lang="en-US" smtClean="0"/>
              <a:t>‹#›</a:t>
            </a:fld>
            <a:endParaRPr lang="en-US" dirty="0"/>
          </a:p>
        </p:txBody>
      </p:sp>
    </p:spTree>
    <p:extLst>
      <p:ext uri="{BB962C8B-B14F-4D97-AF65-F5344CB8AC3E}">
        <p14:creationId xmlns:p14="http://schemas.microsoft.com/office/powerpoint/2010/main" val="1453680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a:t>
            </a:fld>
            <a:endParaRPr lang="en-US" dirty="0"/>
          </a:p>
        </p:txBody>
      </p:sp>
    </p:spTree>
    <p:extLst>
      <p:ext uri="{BB962C8B-B14F-4D97-AF65-F5344CB8AC3E}">
        <p14:creationId xmlns:p14="http://schemas.microsoft.com/office/powerpoint/2010/main" val="29348846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10</a:t>
            </a:fld>
            <a:endParaRPr lang="en-US" dirty="0"/>
          </a:p>
        </p:txBody>
      </p:sp>
    </p:spTree>
    <p:extLst>
      <p:ext uri="{BB962C8B-B14F-4D97-AF65-F5344CB8AC3E}">
        <p14:creationId xmlns:p14="http://schemas.microsoft.com/office/powerpoint/2010/main" val="16805365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11</a:t>
            </a:fld>
            <a:endParaRPr lang="en-US" dirty="0"/>
          </a:p>
        </p:txBody>
      </p:sp>
    </p:spTree>
    <p:extLst>
      <p:ext uri="{BB962C8B-B14F-4D97-AF65-F5344CB8AC3E}">
        <p14:creationId xmlns:p14="http://schemas.microsoft.com/office/powerpoint/2010/main" val="32817358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2</a:t>
            </a:fld>
            <a:endParaRPr lang="en-US" dirty="0"/>
          </a:p>
        </p:txBody>
      </p:sp>
    </p:spTree>
    <p:extLst>
      <p:ext uri="{BB962C8B-B14F-4D97-AF65-F5344CB8AC3E}">
        <p14:creationId xmlns:p14="http://schemas.microsoft.com/office/powerpoint/2010/main" val="17215353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3</a:t>
            </a:fld>
            <a:endParaRPr lang="en-US" dirty="0"/>
          </a:p>
        </p:txBody>
      </p:sp>
    </p:spTree>
    <p:extLst>
      <p:ext uri="{BB962C8B-B14F-4D97-AF65-F5344CB8AC3E}">
        <p14:creationId xmlns:p14="http://schemas.microsoft.com/office/powerpoint/2010/main" val="28981216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4</a:t>
            </a:fld>
            <a:endParaRPr lang="en-US" dirty="0"/>
          </a:p>
        </p:txBody>
      </p:sp>
    </p:spTree>
    <p:extLst>
      <p:ext uri="{BB962C8B-B14F-4D97-AF65-F5344CB8AC3E}">
        <p14:creationId xmlns:p14="http://schemas.microsoft.com/office/powerpoint/2010/main" val="15503893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5</a:t>
            </a:fld>
            <a:endParaRPr lang="en-US" dirty="0"/>
          </a:p>
        </p:txBody>
      </p:sp>
    </p:spTree>
    <p:extLst>
      <p:ext uri="{BB962C8B-B14F-4D97-AF65-F5344CB8AC3E}">
        <p14:creationId xmlns:p14="http://schemas.microsoft.com/office/powerpoint/2010/main" val="7548082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6</a:t>
            </a:fld>
            <a:endParaRPr lang="en-US" dirty="0"/>
          </a:p>
        </p:txBody>
      </p:sp>
    </p:spTree>
    <p:extLst>
      <p:ext uri="{BB962C8B-B14F-4D97-AF65-F5344CB8AC3E}">
        <p14:creationId xmlns:p14="http://schemas.microsoft.com/office/powerpoint/2010/main" val="18673587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7</a:t>
            </a:fld>
            <a:endParaRPr lang="en-US" dirty="0"/>
          </a:p>
        </p:txBody>
      </p:sp>
    </p:spTree>
    <p:extLst>
      <p:ext uri="{BB962C8B-B14F-4D97-AF65-F5344CB8AC3E}">
        <p14:creationId xmlns:p14="http://schemas.microsoft.com/office/powerpoint/2010/main" val="37171940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8</a:t>
            </a:fld>
            <a:endParaRPr lang="en-US" dirty="0"/>
          </a:p>
        </p:txBody>
      </p:sp>
    </p:spTree>
    <p:extLst>
      <p:ext uri="{BB962C8B-B14F-4D97-AF65-F5344CB8AC3E}">
        <p14:creationId xmlns:p14="http://schemas.microsoft.com/office/powerpoint/2010/main" val="16560827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9</a:t>
            </a:fld>
            <a:endParaRPr lang="en-US" dirty="0"/>
          </a:p>
        </p:txBody>
      </p:sp>
    </p:spTree>
    <p:extLst>
      <p:ext uri="{BB962C8B-B14F-4D97-AF65-F5344CB8AC3E}">
        <p14:creationId xmlns:p14="http://schemas.microsoft.com/office/powerpoint/2010/main" val="24669548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6AB88-9794-9E97-ED8D-B8B94C8357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394250C-F59D-650E-4D63-4CF7AB2ADCF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AA8E7B8-ACA5-528D-5562-54DAD956E194}"/>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BFD0E057-8CBC-5F5B-8F1A-7A1A4A29BCE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1ECD44E-9354-0E18-0C3B-AAC4B61EA2FF}"/>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575200417"/>
      </p:ext>
    </p:extLst>
  </p:cSld>
  <p:clrMapOvr>
    <a:masterClrMapping/>
  </p:clrMapOvr>
  <p:hf hdr="0" ftr="0" dt="0"/>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AD2E74-6494-F71C-CADC-F4FCC21B256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41533E1-1210-C998-2A84-61EFDE75BA4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627E7F-78AE-00E5-B2E6-8055F65ECBEC}"/>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EC513C8D-706F-131F-509E-B6538C16605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B8B1332-A03F-B5DC-991A-80204F197EE0}"/>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55266270"/>
      </p:ext>
    </p:extLst>
  </p:cSld>
  <p:clrMapOvr>
    <a:masterClrMapping/>
  </p:clrMapOvr>
  <p:hf hdr="0" ftr="0" dt="0"/>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E01E3C8-B548-25BA-0782-B07D6F736E7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13EF769-090A-F3C7-6955-212B6A23922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8F9253-D754-CF0E-639E-D3481EBF6D05}"/>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7FA66673-944C-6629-0AC2-58B29E250CD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03AD529-32FA-23A3-BE4A-7DB44C4E48B4}"/>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693969091"/>
      </p:ext>
    </p:extLst>
  </p:cSld>
  <p:clrMapOvr>
    <a:masterClrMapping/>
  </p:clrMapOvr>
  <p:hf hdr="0" ftr="0" dt="0"/>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685800" y="908591"/>
            <a:ext cx="4058728" cy="5225507"/>
          </a:xfrm>
        </p:spPr>
        <p:txBody>
          <a:bodyPr anchor="t">
            <a:normAutofit/>
          </a:bodyPr>
          <a:lstStyle>
            <a:lvl1pPr>
              <a:defRPr sz="3200"/>
            </a:lvl1pPr>
          </a:lstStyle>
          <a:p>
            <a:r>
              <a:rPr lang="en-US" dirty="0"/>
              <a:t>Click to add title</a:t>
            </a:r>
          </a:p>
        </p:txBody>
      </p:sp>
      <p:sp>
        <p:nvSpPr>
          <p:cNvPr id="9" name="Picture Placeholder 8">
            <a:extLst>
              <a:ext uri="{FF2B5EF4-FFF2-40B4-BE49-F238E27FC236}">
                <a16:creationId xmlns:a16="http://schemas.microsoft.com/office/drawing/2014/main" id="{B22DF521-FA73-0B43-D1F3-A28543BA84E8}"/>
              </a:ext>
            </a:extLst>
          </p:cNvPr>
          <p:cNvSpPr>
            <a:spLocks noGrp="1"/>
          </p:cNvSpPr>
          <p:nvPr>
            <p:ph type="pic" sz="quarter" idx="10" hasCustomPrompt="1"/>
          </p:nvPr>
        </p:nvSpPr>
        <p:spPr>
          <a:xfrm>
            <a:off x="5699125" y="0"/>
            <a:ext cx="5786438" cy="6134100"/>
          </a:xfrm>
        </p:spPr>
        <p:txBody>
          <a:bodyPr/>
          <a:lstStyle>
            <a:lvl1pPr marL="0" indent="0" algn="ctr">
              <a:buNone/>
              <a:defRPr/>
            </a:lvl1pPr>
          </a:lstStyle>
          <a:p>
            <a:r>
              <a:rPr lang="en-US" dirty="0"/>
              <a:t>Click icon to insert picture</a:t>
            </a:r>
          </a:p>
        </p:txBody>
      </p:sp>
      <p:sp>
        <p:nvSpPr>
          <p:cNvPr id="4" name="Slide Number Placeholder 5">
            <a:extLst>
              <a:ext uri="{FF2B5EF4-FFF2-40B4-BE49-F238E27FC236}">
                <a16:creationId xmlns:a16="http://schemas.microsoft.com/office/drawing/2014/main" id="{400E6515-DDBF-35F4-5C9E-FF113FD164EF}"/>
              </a:ext>
            </a:extLst>
          </p:cNvPr>
          <p:cNvSpPr>
            <a:spLocks noGrp="1"/>
          </p:cNvSpPr>
          <p:nvPr>
            <p:ph type="sldNum" sz="quarter" idx="4"/>
          </p:nvPr>
        </p:nvSpPr>
        <p:spPr>
          <a:xfrm>
            <a:off x="10919012" y="6274074"/>
            <a:ext cx="672354" cy="583926"/>
          </a:xfrm>
          <a:prstGeom prst="rect">
            <a:avLst/>
          </a:prstGeom>
        </p:spPr>
        <p:txBody>
          <a:bodyPr vert="horz" lIns="91440" tIns="45720" rIns="91440" bIns="45720" rtlCol="0" anchor="t"/>
          <a:lstStyle>
            <a:lvl1pPr algn="r">
              <a:defRPr sz="1400">
                <a:solidFill>
                  <a:schemeClr val="tx1"/>
                </a:solidFill>
              </a:defRPr>
            </a:lvl1pPr>
          </a:lstStyle>
          <a:p>
            <a:fld id="{C3DB2ADC-AF19-4574-8C10-79B5B04FCA27}" type="slidenum">
              <a:rPr lang="en-US" smtClean="0"/>
              <a:pPr/>
              <a:t>‹#›</a:t>
            </a:fld>
            <a:endParaRPr lang="en-US" dirty="0"/>
          </a:p>
        </p:txBody>
      </p:sp>
      <p:cxnSp>
        <p:nvCxnSpPr>
          <p:cNvPr id="3" name="Straight Connector 2">
            <a:extLst>
              <a:ext uri="{FF2B5EF4-FFF2-40B4-BE49-F238E27FC236}">
                <a16:creationId xmlns:a16="http://schemas.microsoft.com/office/drawing/2014/main" id="{8B32A424-7EFB-F80C-2BDA-94D103A55F77}"/>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8EFEEF-ABDC-22C9-C5DB-0494BEB8687D}"/>
              </a:ext>
              <a:ext uri="{C183D7F6-B498-43B3-948B-1728B52AA6E4}">
                <adec:decorative xmlns:adec="http://schemas.microsoft.com/office/drawing/2017/decorative" val="1"/>
              </a:ext>
            </a:extLst>
          </p:cNvPr>
          <p:cNvCxnSpPr>
            <a:cxnSpLocks/>
          </p:cNvCxnSpPr>
          <p:nvPr userDrawn="1"/>
        </p:nvCxnSpPr>
        <p:spPr>
          <a:xfrm>
            <a:off x="5699342"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1720687"/>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2">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7352414-3211-CEB2-31A1-11097989D435}"/>
              </a:ext>
            </a:extLst>
          </p:cNvPr>
          <p:cNvSpPr>
            <a:spLocks noGrp="1"/>
          </p:cNvSpPr>
          <p:nvPr>
            <p:ph type="title" hasCustomPrompt="1"/>
          </p:nvPr>
        </p:nvSpPr>
        <p:spPr>
          <a:xfrm>
            <a:off x="705934" y="723900"/>
            <a:ext cx="3503757" cy="5316415"/>
          </a:xfrm>
        </p:spPr>
        <p:txBody>
          <a:bodyPr>
            <a:normAutofit/>
          </a:bodyPr>
          <a:lstStyle>
            <a:lvl1pPr>
              <a:defRPr sz="3200"/>
            </a:lvl1pPr>
          </a:lstStyle>
          <a:p>
            <a:r>
              <a:rPr lang="en-US" dirty="0"/>
              <a:t>Click to add title</a:t>
            </a:r>
          </a:p>
        </p:txBody>
      </p:sp>
      <p:sp>
        <p:nvSpPr>
          <p:cNvPr id="9" name="Content Placeholder 8">
            <a:extLst>
              <a:ext uri="{FF2B5EF4-FFF2-40B4-BE49-F238E27FC236}">
                <a16:creationId xmlns:a16="http://schemas.microsoft.com/office/drawing/2014/main" id="{4BA26D20-54E1-2490-0D75-F08BCB7D3BFF}"/>
              </a:ext>
            </a:extLst>
          </p:cNvPr>
          <p:cNvSpPr>
            <a:spLocks noGrp="1"/>
          </p:cNvSpPr>
          <p:nvPr>
            <p:ph sz="quarter" idx="10" hasCustomPrompt="1"/>
          </p:nvPr>
        </p:nvSpPr>
        <p:spPr>
          <a:xfrm>
            <a:off x="5582232" y="2053087"/>
            <a:ext cx="5903332" cy="3987230"/>
          </a:xfrm>
        </p:spPr>
        <p:txBody>
          <a:bodyPr anchor="t"/>
          <a:lstStyle>
            <a:lvl1pPr marL="0" indent="0">
              <a:buNone/>
              <a:defRPr/>
            </a:lvl1pPr>
            <a:lvl2pPr marL="742950" indent="-285750">
              <a:buFont typeface="Arial" panose="020B0604020202020204" pitchFamily="34" charset="0"/>
              <a:buChar char="•"/>
              <a:defRPr/>
            </a:lvl2pPr>
            <a:lvl3pPr marL="1200150" indent="-285750">
              <a:buFont typeface="Arial" panose="020B0604020202020204" pitchFamily="34" charset="0"/>
              <a:buChar char="•"/>
              <a:defRPr/>
            </a:lvl3pPr>
            <a:lvl4pPr marL="1657350" indent="-285750">
              <a:buFont typeface="Arial" panose="020B0604020202020204" pitchFamily="34" charset="0"/>
              <a:buChar char="•"/>
              <a:defRPr/>
            </a:lvl4pPr>
            <a:lvl5pPr marL="2114550" indent="-285750">
              <a:buFont typeface="Arial" panose="020B0604020202020204" pitchFamily="34" charset="0"/>
              <a:buChar char="•"/>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a:extLst>
              <a:ext uri="{FF2B5EF4-FFF2-40B4-BE49-F238E27FC236}">
                <a16:creationId xmlns:a16="http://schemas.microsoft.com/office/drawing/2014/main" id="{400E6515-DDBF-35F4-5C9E-FF113FD164EF}"/>
              </a:ext>
            </a:extLst>
          </p:cNvPr>
          <p:cNvSpPr>
            <a:spLocks noGrp="1"/>
          </p:cNvSpPr>
          <p:nvPr>
            <p:ph type="sldNum" sz="quarter" idx="4"/>
          </p:nvPr>
        </p:nvSpPr>
        <p:spPr>
          <a:xfrm>
            <a:off x="10919012" y="6274074"/>
            <a:ext cx="672354" cy="583926"/>
          </a:xfrm>
          <a:prstGeom prst="rect">
            <a:avLst/>
          </a:prstGeom>
        </p:spPr>
        <p:txBody>
          <a:bodyPr vert="horz" lIns="91440" tIns="45720" rIns="91440" bIns="45720" rtlCol="0" anchor="t"/>
          <a:lstStyle>
            <a:lvl1pPr algn="r">
              <a:defRPr sz="1400">
                <a:solidFill>
                  <a:schemeClr val="tx1"/>
                </a:solidFill>
              </a:defRPr>
            </a:lvl1pPr>
          </a:lstStyle>
          <a:p>
            <a:fld id="{C3DB2ADC-AF19-4574-8C10-79B5B04FCA27}" type="slidenum">
              <a:rPr lang="en-US" smtClean="0"/>
              <a:pPr/>
              <a:t>‹#›</a:t>
            </a:fld>
            <a:endParaRPr lang="en-US" dirty="0"/>
          </a:p>
        </p:txBody>
      </p:sp>
      <p:cxnSp>
        <p:nvCxnSpPr>
          <p:cNvPr id="5" name="Straight Connector 4">
            <a:extLst>
              <a:ext uri="{FF2B5EF4-FFF2-40B4-BE49-F238E27FC236}">
                <a16:creationId xmlns:a16="http://schemas.microsoft.com/office/drawing/2014/main" id="{998A376F-AF56-AABE-DFA3-DE5A8C899613}"/>
              </a:ext>
              <a:ext uri="{C183D7F6-B498-43B3-948B-1728B52AA6E4}">
                <adec:decorative xmlns:adec="http://schemas.microsoft.com/office/drawing/2017/decorative" val="1"/>
              </a:ext>
            </a:extLst>
          </p:cNvPr>
          <p:cNvCxnSpPr>
            <a:cxnSpLocks/>
          </p:cNvCxnSpPr>
          <p:nvPr userDrawn="1"/>
        </p:nvCxnSpPr>
        <p:spPr>
          <a:xfrm>
            <a:off x="5695467" y="723900"/>
            <a:ext cx="579059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4DE9D420-BBEC-E7C6-7E76-FB9791C71C96}"/>
              </a:ext>
              <a:ext uri="{C183D7F6-B498-43B3-948B-1728B52AA6E4}">
                <adec:decorative xmlns:adec="http://schemas.microsoft.com/office/drawing/2017/decorative" val="1"/>
              </a:ext>
            </a:extLst>
          </p:cNvPr>
          <p:cNvCxnSpPr>
            <a:cxnSpLocks/>
          </p:cNvCxnSpPr>
          <p:nvPr userDrawn="1"/>
        </p:nvCxnSpPr>
        <p:spPr>
          <a:xfrm>
            <a:off x="5699342"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21187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C0AFB647-646C-4130-9EF5-C19C686B184A}"/>
              </a:ext>
              <a:ext uri="{C183D7F6-B498-43B3-948B-1728B52AA6E4}">
                <adec:decorative xmlns:adec="http://schemas.microsoft.com/office/drawing/2017/decorative" val="1"/>
              </a:ext>
            </a:extLst>
          </p:cNvPr>
          <p:cNvCxnSpPr>
            <a:cxnSpLocks/>
          </p:cNvCxnSpPr>
          <p:nvPr userDrawn="1"/>
        </p:nvCxnSpPr>
        <p:spPr>
          <a:xfrm>
            <a:off x="5715000" y="738013"/>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92D6AD5-5357-463C-B785-6A488FFC8D76}"/>
              </a:ext>
            </a:extLst>
          </p:cNvPr>
          <p:cNvSpPr>
            <a:spLocks noGrp="1"/>
          </p:cNvSpPr>
          <p:nvPr>
            <p:ph type="title" hasCustomPrompt="1"/>
          </p:nvPr>
        </p:nvSpPr>
        <p:spPr>
          <a:xfrm>
            <a:off x="5637007" y="817581"/>
            <a:ext cx="5935869" cy="5238159"/>
          </a:xfrm>
        </p:spPr>
        <p:txBody>
          <a:bodyPr anchor="ctr" anchorCtr="0">
            <a:noAutofit/>
          </a:bodyPr>
          <a:lstStyle>
            <a:lvl1pPr>
              <a:defRPr sz="3200"/>
            </a:lvl1pPr>
          </a:lstStyle>
          <a:p>
            <a:r>
              <a:rPr lang="en-US" dirty="0"/>
              <a:t>Click to add title</a:t>
            </a:r>
          </a:p>
        </p:txBody>
      </p:sp>
      <p:sp>
        <p:nvSpPr>
          <p:cNvPr id="18" name="Picture Placeholder 16">
            <a:extLst>
              <a:ext uri="{FF2B5EF4-FFF2-40B4-BE49-F238E27FC236}">
                <a16:creationId xmlns:a16="http://schemas.microsoft.com/office/drawing/2014/main" id="{EAD023B5-9ABC-4D4A-A1AD-D4D83D662192}"/>
              </a:ext>
            </a:extLst>
          </p:cNvPr>
          <p:cNvSpPr>
            <a:spLocks noGrp="1"/>
          </p:cNvSpPr>
          <p:nvPr>
            <p:ph type="pic" sz="quarter" idx="13"/>
          </p:nvPr>
        </p:nvSpPr>
        <p:spPr>
          <a:xfrm>
            <a:off x="-1" y="1"/>
            <a:ext cx="4876799" cy="6858000"/>
          </a:xfrm>
          <a:prstGeom prst="rect">
            <a:avLst/>
          </a:prstGeom>
        </p:spPr>
        <p:txBody>
          <a:bodyPr>
            <a:normAutofit/>
          </a:bodyPr>
          <a:lstStyle>
            <a:lvl1pPr marL="0" indent="0" algn="ctr">
              <a:buNone/>
              <a:defRPr sz="1800"/>
            </a:lvl1pPr>
          </a:lstStyle>
          <a:p>
            <a:r>
              <a:rPr lang="en-US"/>
              <a:t>Click icon to add picture</a:t>
            </a:r>
            <a:endParaRPr lang="en-US" dirty="0"/>
          </a:p>
        </p:txBody>
      </p:sp>
      <p:cxnSp>
        <p:nvCxnSpPr>
          <p:cNvPr id="12" name="Straight Connector 11">
            <a:extLst>
              <a:ext uri="{FF2B5EF4-FFF2-40B4-BE49-F238E27FC236}">
                <a16:creationId xmlns:a16="http://schemas.microsoft.com/office/drawing/2014/main" id="{5C0A0972-FD9A-4E9D-A0A3-BD0AF8C7B74C}"/>
              </a:ext>
              <a:ext uri="{C183D7F6-B498-43B3-948B-1728B52AA6E4}">
                <adec:decorative xmlns:adec="http://schemas.microsoft.com/office/drawing/2017/decorative" val="1"/>
              </a:ext>
            </a:extLst>
          </p:cNvPr>
          <p:cNvCxnSpPr>
            <a:cxnSpLocks/>
          </p:cNvCxnSpPr>
          <p:nvPr userDrawn="1"/>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89126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Section Break 1">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hasCustomPrompt="1"/>
          </p:nvPr>
        </p:nvSpPr>
        <p:spPr>
          <a:xfrm>
            <a:off x="710520" y="776873"/>
            <a:ext cx="5854182" cy="3070508"/>
          </a:xfrm>
          <a:prstGeom prst="rect">
            <a:avLst/>
          </a:prstGeom>
        </p:spPr>
        <p:txBody>
          <a:bodyPr anchor="b">
            <a:normAutofit/>
          </a:bodyPr>
          <a:lstStyle>
            <a:lvl1pPr>
              <a:defRPr sz="3200"/>
            </a:lvl1pPr>
          </a:lstStyle>
          <a:p>
            <a:r>
              <a:rPr lang="en-US" dirty="0"/>
              <a:t>Click to add title</a:t>
            </a:r>
          </a:p>
        </p:txBody>
      </p:sp>
      <p:sp>
        <p:nvSpPr>
          <p:cNvPr id="21" name="Subtitle 11">
            <a:extLst>
              <a:ext uri="{FF2B5EF4-FFF2-40B4-BE49-F238E27FC236}">
                <a16:creationId xmlns:a16="http://schemas.microsoft.com/office/drawing/2014/main" id="{13C3C1EB-2C5B-4710-893A-9DD6284D5CB0}"/>
              </a:ext>
            </a:extLst>
          </p:cNvPr>
          <p:cNvSpPr>
            <a:spLocks noGrp="1"/>
          </p:cNvSpPr>
          <p:nvPr>
            <p:ph type="subTitle" idx="1" hasCustomPrompt="1"/>
          </p:nvPr>
        </p:nvSpPr>
        <p:spPr>
          <a:xfrm>
            <a:off x="721202" y="4088927"/>
            <a:ext cx="5842218" cy="1880552"/>
          </a:xfrm>
          <a:prstGeom prst="rect">
            <a:avLst/>
          </a:prstGeom>
        </p:spPr>
        <p:txBody>
          <a:bodyPr>
            <a:normAutofit/>
          </a:bodyPr>
          <a:lstStyle>
            <a:lvl1pPr marL="0" indent="0">
              <a:buNone/>
              <a:defRPr sz="2000"/>
            </a:lvl1pPr>
          </a:lstStyle>
          <a:p>
            <a:r>
              <a:rPr lang="en-US" dirty="0"/>
              <a:t>Click to add subtitle</a:t>
            </a:r>
          </a:p>
        </p:txBody>
      </p:sp>
      <p:sp>
        <p:nvSpPr>
          <p:cNvPr id="30" name="Picture Placeholder 28">
            <a:extLst>
              <a:ext uri="{FF2B5EF4-FFF2-40B4-BE49-F238E27FC236}">
                <a16:creationId xmlns:a16="http://schemas.microsoft.com/office/drawing/2014/main" id="{E335E712-C7FD-4BAC-B89C-58AF6594A4E7}"/>
              </a:ext>
            </a:extLst>
          </p:cNvPr>
          <p:cNvSpPr>
            <a:spLocks noGrp="1"/>
          </p:cNvSpPr>
          <p:nvPr>
            <p:ph type="pic" sz="quarter" idx="13"/>
          </p:nvPr>
        </p:nvSpPr>
        <p:spPr>
          <a:xfrm>
            <a:off x="7315200" y="0"/>
            <a:ext cx="4876800" cy="6858000"/>
          </a:xfrm>
          <a:prstGeom prst="rect">
            <a:avLst/>
          </a:prstGeom>
        </p:spPr>
        <p:txBody>
          <a:bodyPr>
            <a:normAutofit/>
          </a:bodyPr>
          <a:lstStyle>
            <a:lvl1pPr marL="0" indent="0" algn="ctr">
              <a:buNone/>
              <a:defRPr sz="1800"/>
            </a:lvl1p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541CC69-A0B0-C1BE-2165-D8AD1B7D2DDA}"/>
              </a:ext>
              <a:ext uri="{C183D7F6-B498-43B3-948B-1728B52AA6E4}">
                <adec:decorative xmlns:adec="http://schemas.microsoft.com/office/drawing/2017/decorative" val="1"/>
              </a:ext>
            </a:extLst>
          </p:cNvPr>
          <p:cNvCxnSpPr>
            <a:cxnSpLocks/>
          </p:cNvCxnSpPr>
          <p:nvPr userDrawn="1"/>
        </p:nvCxnSpPr>
        <p:spPr>
          <a:xfrm>
            <a:off x="724574" y="723899"/>
            <a:ext cx="5786724"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0D54A957-6A3F-2C34-A453-905FBAE77CCD}"/>
              </a:ext>
              <a:ext uri="{C183D7F6-B498-43B3-948B-1728B52AA6E4}">
                <adec:decorative xmlns:adec="http://schemas.microsoft.com/office/drawing/2017/decorative" val="1"/>
              </a:ext>
            </a:extLst>
          </p:cNvPr>
          <p:cNvCxnSpPr>
            <a:cxnSpLocks/>
          </p:cNvCxnSpPr>
          <p:nvPr userDrawn="1"/>
        </p:nvCxnSpPr>
        <p:spPr>
          <a:xfrm>
            <a:off x="724574"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75946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able 2">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hasCustomPrompt="1"/>
          </p:nvPr>
        </p:nvSpPr>
        <p:spPr>
          <a:xfrm>
            <a:off x="734592" y="976997"/>
            <a:ext cx="11000208" cy="1239985"/>
          </a:xfrm>
          <a:prstGeom prst="rect">
            <a:avLst/>
          </a:prstGeom>
        </p:spPr>
        <p:txBody>
          <a:bodyPr anchor="t">
            <a:normAutofit/>
          </a:bodyPr>
          <a:lstStyle>
            <a:lvl1pPr>
              <a:defRPr sz="3200"/>
            </a:lvl1pPr>
          </a:lstStyle>
          <a:p>
            <a:r>
              <a:rPr lang="en-US" dirty="0"/>
              <a:t>Click to add title</a:t>
            </a:r>
          </a:p>
        </p:txBody>
      </p:sp>
      <p:sp>
        <p:nvSpPr>
          <p:cNvPr id="5" name="Content Placeholder 4">
            <a:extLst>
              <a:ext uri="{FF2B5EF4-FFF2-40B4-BE49-F238E27FC236}">
                <a16:creationId xmlns:a16="http://schemas.microsoft.com/office/drawing/2014/main" id="{02736CFB-FEC9-D3FB-01C8-D0AF64ED3AE0}"/>
              </a:ext>
            </a:extLst>
          </p:cNvPr>
          <p:cNvSpPr>
            <a:spLocks noGrp="1"/>
          </p:cNvSpPr>
          <p:nvPr>
            <p:ph sz="quarter" idx="10" hasCustomPrompt="1"/>
          </p:nvPr>
        </p:nvSpPr>
        <p:spPr>
          <a:xfrm>
            <a:off x="734592" y="2244725"/>
            <a:ext cx="7814185" cy="4233713"/>
          </a:xfrm>
        </p:spPr>
        <p:txBody>
          <a:body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457EDA23-301F-47EE-3683-0B3206D8F539}"/>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6" name="Straight Connector 5">
            <a:extLst>
              <a:ext uri="{FF2B5EF4-FFF2-40B4-BE49-F238E27FC236}">
                <a16:creationId xmlns:a16="http://schemas.microsoft.com/office/drawing/2014/main" id="{93AC3921-F10C-2A33-F8DF-3B42EE1E382E}"/>
              </a:ext>
              <a:ext uri="{C183D7F6-B498-43B3-948B-1728B52AA6E4}">
                <adec:decorative xmlns:adec="http://schemas.microsoft.com/office/drawing/2017/decorative" val="1"/>
              </a:ext>
            </a:extLst>
          </p:cNvPr>
          <p:cNvCxnSpPr>
            <a:cxnSpLocks/>
          </p:cNvCxnSpPr>
          <p:nvPr userDrawn="1"/>
        </p:nvCxnSpPr>
        <p:spPr>
          <a:xfrm>
            <a:off x="724574" y="723899"/>
            <a:ext cx="1101022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99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Section Title 2">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763439" y="684311"/>
            <a:ext cx="4058728" cy="2749009"/>
          </a:xfrm>
        </p:spPr>
        <p:txBody>
          <a:bodyPr anchor="b">
            <a:normAutofit/>
          </a:bodyPr>
          <a:lstStyle>
            <a:lvl1pPr algn="l">
              <a:defRPr sz="3200"/>
            </a:lvl1pPr>
          </a:lstStyle>
          <a:p>
            <a:r>
              <a:rPr lang="en-US" dirty="0"/>
              <a:t>Click to add title</a:t>
            </a:r>
          </a:p>
        </p:txBody>
      </p:sp>
      <p:sp>
        <p:nvSpPr>
          <p:cNvPr id="13" name="Content Placeholder 12">
            <a:extLst>
              <a:ext uri="{FF2B5EF4-FFF2-40B4-BE49-F238E27FC236}">
                <a16:creationId xmlns:a16="http://schemas.microsoft.com/office/drawing/2014/main" id="{5EB8AC8C-DEDA-D180-1CD8-B67B47276E34}"/>
              </a:ext>
            </a:extLst>
          </p:cNvPr>
          <p:cNvSpPr>
            <a:spLocks noGrp="1"/>
          </p:cNvSpPr>
          <p:nvPr>
            <p:ph sz="quarter" idx="11" hasCustomPrompt="1"/>
          </p:nvPr>
        </p:nvSpPr>
        <p:spPr>
          <a:xfrm>
            <a:off x="757600" y="3662835"/>
            <a:ext cx="4064567" cy="2468396"/>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icture Placeholder 8">
            <a:extLst>
              <a:ext uri="{FF2B5EF4-FFF2-40B4-BE49-F238E27FC236}">
                <a16:creationId xmlns:a16="http://schemas.microsoft.com/office/drawing/2014/main" id="{B22DF521-FA73-0B43-D1F3-A28543BA84E8}"/>
              </a:ext>
            </a:extLst>
          </p:cNvPr>
          <p:cNvSpPr>
            <a:spLocks noGrp="1"/>
          </p:cNvSpPr>
          <p:nvPr>
            <p:ph type="pic" sz="quarter" idx="10" hasCustomPrompt="1"/>
          </p:nvPr>
        </p:nvSpPr>
        <p:spPr>
          <a:xfrm>
            <a:off x="5707756" y="4"/>
            <a:ext cx="5786438" cy="6134100"/>
          </a:xfrm>
        </p:spPr>
        <p:txBody>
          <a:bodyPr/>
          <a:lstStyle>
            <a:lvl1pPr marL="0" indent="0" algn="ctr">
              <a:buNone/>
              <a:defRPr/>
            </a:lvl1pPr>
          </a:lstStyle>
          <a:p>
            <a:r>
              <a:rPr lang="en-US" dirty="0"/>
              <a:t>Click icon to insert picture</a:t>
            </a:r>
          </a:p>
        </p:txBody>
      </p:sp>
      <p:cxnSp>
        <p:nvCxnSpPr>
          <p:cNvPr id="5" name="Straight Connector 4">
            <a:extLst>
              <a:ext uri="{FF2B5EF4-FFF2-40B4-BE49-F238E27FC236}">
                <a16:creationId xmlns:a16="http://schemas.microsoft.com/office/drawing/2014/main" id="{9D527B4D-405A-DCD2-6970-1162843E00DD}"/>
              </a:ext>
              <a:ext uri="{C183D7F6-B498-43B3-948B-1728B52AA6E4}">
                <adec:decorative xmlns:adec="http://schemas.microsoft.com/office/drawing/2017/decorative" val="1"/>
              </a:ext>
            </a:extLst>
          </p:cNvPr>
          <p:cNvCxnSpPr>
            <a:cxnSpLocks/>
          </p:cNvCxnSpPr>
          <p:nvPr userDrawn="1"/>
        </p:nvCxnSpPr>
        <p:spPr>
          <a:xfrm>
            <a:off x="814484" y="721031"/>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Slide Number Placeholder 5">
            <a:extLst>
              <a:ext uri="{FF2B5EF4-FFF2-40B4-BE49-F238E27FC236}">
                <a16:creationId xmlns:a16="http://schemas.microsoft.com/office/drawing/2014/main" id="{400E6515-DDBF-35F4-5C9E-FF113FD164EF}"/>
              </a:ext>
            </a:extLst>
          </p:cNvPr>
          <p:cNvSpPr>
            <a:spLocks noGrp="1"/>
          </p:cNvSpPr>
          <p:nvPr>
            <p:ph type="sldNum" sz="quarter" idx="4"/>
          </p:nvPr>
        </p:nvSpPr>
        <p:spPr>
          <a:xfrm>
            <a:off x="10919012" y="6274074"/>
            <a:ext cx="672354" cy="583926"/>
          </a:xfrm>
          <a:prstGeom prst="rect">
            <a:avLst/>
          </a:prstGeom>
        </p:spPr>
        <p:txBody>
          <a:bodyPr vert="horz" lIns="91440" tIns="45720" rIns="91440" bIns="45720" rtlCol="0" anchor="t"/>
          <a:lstStyle>
            <a:lvl1pPr algn="r">
              <a:defRPr sz="1400">
                <a:solidFill>
                  <a:schemeClr val="tx1"/>
                </a:solidFill>
              </a:defRPr>
            </a:lvl1pPr>
          </a:lstStyle>
          <a:p>
            <a:fld id="{C3DB2ADC-AF19-4574-8C10-79B5B04FCA27}" type="slidenum">
              <a:rPr lang="en-US" smtClean="0"/>
              <a:pPr/>
              <a:t>‹#›</a:t>
            </a:fld>
            <a:endParaRPr lang="en-US" dirty="0"/>
          </a:p>
        </p:txBody>
      </p:sp>
      <p:cxnSp>
        <p:nvCxnSpPr>
          <p:cNvPr id="2" name="Straight Connector 1">
            <a:extLst>
              <a:ext uri="{FF2B5EF4-FFF2-40B4-BE49-F238E27FC236}">
                <a16:creationId xmlns:a16="http://schemas.microsoft.com/office/drawing/2014/main" id="{B3B79298-0F84-5214-4916-E9C0B4B46AB4}"/>
              </a:ext>
              <a:ext uri="{C183D7F6-B498-43B3-948B-1728B52AA6E4}">
                <adec:decorative xmlns:adec="http://schemas.microsoft.com/office/drawing/2017/decorative" val="1"/>
              </a:ext>
            </a:extLst>
          </p:cNvPr>
          <p:cNvCxnSpPr>
            <a:cxnSpLocks/>
          </p:cNvCxnSpPr>
          <p:nvPr userDrawn="1"/>
        </p:nvCxnSpPr>
        <p:spPr>
          <a:xfrm>
            <a:off x="5699342"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4515915"/>
      </p:ext>
    </p:extLst>
  </p:cSld>
  <p:clrMapOvr>
    <a:overrideClrMapping bg1="dk1" tx1="lt1" bg2="dk2" tx2="lt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and two content 2">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hasCustomPrompt="1"/>
          </p:nvPr>
        </p:nvSpPr>
        <p:spPr>
          <a:xfrm>
            <a:off x="725965" y="976999"/>
            <a:ext cx="11034713" cy="1196853"/>
          </a:xfrm>
          <a:prstGeom prst="rect">
            <a:avLst/>
          </a:prstGeom>
        </p:spPr>
        <p:txBody>
          <a:bodyPr anchor="t">
            <a:normAutofit/>
          </a:bodyPr>
          <a:lstStyle>
            <a:lvl1pPr>
              <a:defRPr sz="3200"/>
            </a:lvl1pPr>
          </a:lstStyle>
          <a:p>
            <a:r>
              <a:rPr lang="en-US" dirty="0"/>
              <a:t>Click to add title</a:t>
            </a:r>
          </a:p>
        </p:txBody>
      </p:sp>
      <p:sp>
        <p:nvSpPr>
          <p:cNvPr id="5" name="Content Placeholder 4">
            <a:extLst>
              <a:ext uri="{FF2B5EF4-FFF2-40B4-BE49-F238E27FC236}">
                <a16:creationId xmlns:a16="http://schemas.microsoft.com/office/drawing/2014/main" id="{02736CFB-FEC9-D3FB-01C8-D0AF64ED3AE0}"/>
              </a:ext>
            </a:extLst>
          </p:cNvPr>
          <p:cNvSpPr>
            <a:spLocks noGrp="1"/>
          </p:cNvSpPr>
          <p:nvPr>
            <p:ph sz="quarter" idx="10" hasCustomPrompt="1"/>
          </p:nvPr>
        </p:nvSpPr>
        <p:spPr>
          <a:xfrm>
            <a:off x="741826" y="2244725"/>
            <a:ext cx="2958075" cy="3904268"/>
          </a:xfrm>
        </p:spPr>
        <p:txBody>
          <a:bodyPr>
            <a:normAutofit/>
          </a:bodyPr>
          <a:lstStyle>
            <a:lvl1pPr>
              <a:spcBef>
                <a:spcPts val="0"/>
              </a:spcBef>
              <a:spcAft>
                <a:spcPts val="1200"/>
              </a:spcAft>
              <a:defRPr sz="2000" b="1"/>
            </a:lvl1pPr>
            <a:lvl2pPr>
              <a:spcBef>
                <a:spcPts val="0"/>
              </a:spcBef>
              <a:spcAft>
                <a:spcPts val="1200"/>
              </a:spcAft>
              <a:defRPr sz="1800" b="1"/>
            </a:lvl2pPr>
            <a:lvl3pPr>
              <a:spcBef>
                <a:spcPts val="0"/>
              </a:spcBef>
              <a:spcAft>
                <a:spcPts val="1200"/>
              </a:spcAft>
              <a:defRPr sz="1600" b="1"/>
            </a:lvl3pPr>
            <a:lvl4pPr>
              <a:spcBef>
                <a:spcPts val="0"/>
              </a:spcBef>
              <a:spcAft>
                <a:spcPts val="1200"/>
              </a:spcAft>
              <a:defRPr sz="1400" b="1"/>
            </a:lvl4pPr>
            <a:lvl5pPr>
              <a:spcBef>
                <a:spcPts val="0"/>
              </a:spcBef>
              <a:spcAft>
                <a:spcPts val="1200"/>
              </a:spcAft>
              <a:defRPr sz="1400" b="1"/>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4">
            <a:extLst>
              <a:ext uri="{FF2B5EF4-FFF2-40B4-BE49-F238E27FC236}">
                <a16:creationId xmlns:a16="http://schemas.microsoft.com/office/drawing/2014/main" id="{A4F2998B-5567-1A45-7720-4998CC19EF0D}"/>
              </a:ext>
            </a:extLst>
          </p:cNvPr>
          <p:cNvSpPr>
            <a:spLocks noGrp="1"/>
          </p:cNvSpPr>
          <p:nvPr>
            <p:ph sz="quarter" idx="11" hasCustomPrompt="1"/>
          </p:nvPr>
        </p:nvSpPr>
        <p:spPr>
          <a:xfrm>
            <a:off x="4407226" y="2244725"/>
            <a:ext cx="7353452" cy="3912896"/>
          </a:xfrm>
        </p:spPr>
        <p:txBody>
          <a:bodyPr>
            <a:normAutofit/>
          </a:bodyPr>
          <a:lstStyle>
            <a:lvl1pPr>
              <a:spcBef>
                <a:spcPts val="0"/>
              </a:spcBef>
              <a:spcAft>
                <a:spcPts val="1200"/>
              </a:spcAft>
              <a:defRPr sz="2000"/>
            </a:lvl1pPr>
            <a:lvl2pPr>
              <a:spcBef>
                <a:spcPts val="0"/>
              </a:spcBef>
              <a:spcAft>
                <a:spcPts val="1200"/>
              </a:spcAft>
              <a:defRPr sz="1800"/>
            </a:lvl2pPr>
            <a:lvl3pPr>
              <a:spcBef>
                <a:spcPts val="0"/>
              </a:spcBef>
              <a:spcAft>
                <a:spcPts val="1200"/>
              </a:spcAft>
              <a:defRPr sz="1600"/>
            </a:lvl3pPr>
            <a:lvl4pPr>
              <a:spcBef>
                <a:spcPts val="0"/>
              </a:spcBef>
              <a:spcAft>
                <a:spcPts val="1200"/>
              </a:spcAft>
              <a:defRPr sz="1400"/>
            </a:lvl4pPr>
            <a:lvl5pPr>
              <a:spcBef>
                <a:spcPts val="0"/>
              </a:spcBef>
              <a:spcAft>
                <a:spcPts val="1200"/>
              </a:spcAft>
              <a:defRPr sz="1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457EDA23-301F-47EE-3683-0B3206D8F539}"/>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6" name="Straight Connector 5">
            <a:extLst>
              <a:ext uri="{FF2B5EF4-FFF2-40B4-BE49-F238E27FC236}">
                <a16:creationId xmlns:a16="http://schemas.microsoft.com/office/drawing/2014/main" id="{93AC3921-F10C-2A33-F8DF-3B42EE1E382E}"/>
              </a:ext>
              <a:ext uri="{C183D7F6-B498-43B3-948B-1728B52AA6E4}">
                <adec:decorative xmlns:adec="http://schemas.microsoft.com/office/drawing/2017/decorative" val="1"/>
              </a:ext>
            </a:extLst>
          </p:cNvPr>
          <p:cNvCxnSpPr>
            <a:cxnSpLocks/>
          </p:cNvCxnSpPr>
          <p:nvPr userDrawn="1"/>
        </p:nvCxnSpPr>
        <p:spPr>
          <a:xfrm>
            <a:off x="724574" y="723899"/>
            <a:ext cx="1101022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007765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losing 2">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763439" y="684311"/>
            <a:ext cx="4058728" cy="2749009"/>
          </a:xfrm>
        </p:spPr>
        <p:txBody>
          <a:bodyPr anchor="b">
            <a:normAutofit/>
          </a:bodyPr>
          <a:lstStyle>
            <a:lvl1pPr algn="l">
              <a:defRPr sz="3200"/>
            </a:lvl1pPr>
          </a:lstStyle>
          <a:p>
            <a:r>
              <a:rPr lang="en-US" dirty="0"/>
              <a:t>Click to add title</a:t>
            </a:r>
          </a:p>
        </p:txBody>
      </p:sp>
      <p:cxnSp>
        <p:nvCxnSpPr>
          <p:cNvPr id="5" name="Straight Connector 4">
            <a:extLst>
              <a:ext uri="{FF2B5EF4-FFF2-40B4-BE49-F238E27FC236}">
                <a16:creationId xmlns:a16="http://schemas.microsoft.com/office/drawing/2014/main" id="{9D527B4D-405A-DCD2-6970-1162843E00DD}"/>
              </a:ext>
              <a:ext uri="{C183D7F6-B498-43B3-948B-1728B52AA6E4}">
                <adec:decorative xmlns:adec="http://schemas.microsoft.com/office/drawing/2017/decorative" val="1"/>
              </a:ext>
            </a:extLst>
          </p:cNvPr>
          <p:cNvCxnSpPr>
            <a:cxnSpLocks/>
          </p:cNvCxnSpPr>
          <p:nvPr userDrawn="1"/>
        </p:nvCxnSpPr>
        <p:spPr>
          <a:xfrm>
            <a:off x="814484" y="721031"/>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B621246-77E4-43F0-CD40-C7DB9555D266}"/>
              </a:ext>
              <a:ext uri="{C183D7F6-B498-43B3-948B-1728B52AA6E4}">
                <adec:decorative xmlns:adec="http://schemas.microsoft.com/office/drawing/2017/decorative" val="1"/>
              </a:ext>
            </a:extLst>
          </p:cNvPr>
          <p:cNvCxnSpPr>
            <a:cxnSpLocks/>
          </p:cNvCxnSpPr>
          <p:nvPr userDrawn="1"/>
        </p:nvCxnSpPr>
        <p:spPr>
          <a:xfrm>
            <a:off x="5713726" y="6134059"/>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12">
            <a:extLst>
              <a:ext uri="{FF2B5EF4-FFF2-40B4-BE49-F238E27FC236}">
                <a16:creationId xmlns:a16="http://schemas.microsoft.com/office/drawing/2014/main" id="{5EB8AC8C-DEDA-D180-1CD8-B67B47276E34}"/>
              </a:ext>
            </a:extLst>
          </p:cNvPr>
          <p:cNvSpPr>
            <a:spLocks noGrp="1"/>
          </p:cNvSpPr>
          <p:nvPr>
            <p:ph sz="quarter" idx="11" hasCustomPrompt="1"/>
          </p:nvPr>
        </p:nvSpPr>
        <p:spPr>
          <a:xfrm>
            <a:off x="757600" y="3662835"/>
            <a:ext cx="4064567" cy="2468396"/>
          </a:xfrm>
        </p:spPr>
        <p:txBody>
          <a:bodyPr/>
          <a:lstStyle>
            <a:lvl1pPr marL="0" indent="0">
              <a:spcBef>
                <a:spcPts val="0"/>
              </a:spcBef>
              <a:buNone/>
              <a:defRPr/>
            </a:lvl1pPr>
            <a:lvl2pPr marL="457200" indent="0">
              <a:spcBef>
                <a:spcPts val="0"/>
              </a:spcBef>
              <a:buNone/>
              <a:defRPr/>
            </a:lvl2pPr>
            <a:lvl3pPr marL="914400" indent="0">
              <a:spcBef>
                <a:spcPts val="0"/>
              </a:spcBef>
              <a:buNone/>
              <a:defRPr/>
            </a:lvl3pPr>
            <a:lvl4pPr marL="1371600" indent="0">
              <a:spcBef>
                <a:spcPts val="0"/>
              </a:spcBef>
              <a:buNone/>
              <a:defRPr/>
            </a:lvl4pPr>
            <a:lvl5pPr marL="1828800" indent="0">
              <a:spcBef>
                <a:spcPts val="0"/>
              </a:spcBef>
              <a:buNone/>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69438759"/>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3EFD8-ED0F-AE53-01AF-2E8EC9D63F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40889BE-91A0-C041-CB43-57A4E680280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95C810-6741-3416-FD2F-24371A54B12B}"/>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060277A9-D816-0C3C-E6FA-7D8FA0BBBCE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566E7A-196C-88C8-D002-330E0A03FA26}"/>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330983243"/>
      </p:ext>
    </p:extLst>
  </p:cSld>
  <p:clrMapOvr>
    <a:masterClrMapping/>
  </p:clrMapOvr>
  <p:hf hdr="0" ftr="0" dt="0"/>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32EB0-1EBE-4B12-E189-038437B74EC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19B3B1-6F6F-3DDF-45B4-FBBBB881E37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1B9BDC-884A-F12A-E7E4-12D6C0CDF6FE}"/>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D53AAA9E-454A-BCBC-6E85-FC0C22716F9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9C305F5-967B-05D4-AE80-287BA3DA712E}"/>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716150296"/>
      </p:ext>
    </p:extLst>
  </p:cSld>
  <p:clrMapOvr>
    <a:masterClrMapping/>
  </p:clrMapOvr>
  <p:hf hdr="0" ftr="0" dt="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4C1DD-C73F-D5DA-AA4B-EF3D348360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7B6F03D-C341-D4B0-CB5B-2C0D7B2F101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52806D2-AFA6-D90E-EA39-36BF954617D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AC88274-82BC-AD9A-111A-20301F6D164A}"/>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3777541F-0D1B-246E-43DB-BFA87DEED6F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23A425E-0F49-22B5-DB4D-5AC7E9777A3D}"/>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192750536"/>
      </p:ext>
    </p:extLst>
  </p:cSld>
  <p:clrMapOvr>
    <a:masterClrMapping/>
  </p:clrMapOvr>
  <p:hf hdr="0" ftr="0" dt="0"/>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0F08E-E1E3-57AB-EA05-C145E30CDBF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C164213-568D-C28D-A191-99BDFE609AA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1DB1AF9-918C-BB4C-F808-D127F3CBCD0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7F39E4F-947A-00A9-CC09-D34C5C5B6FF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149258A-BCE7-B270-9E24-ADB4C3E5195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8D6003C-F82B-5C77-10CB-A7A500578FA3}"/>
              </a:ext>
            </a:extLst>
          </p:cNvPr>
          <p:cNvSpPr>
            <a:spLocks noGrp="1"/>
          </p:cNvSpPr>
          <p:nvPr>
            <p:ph type="dt" sz="half" idx="10"/>
          </p:nvPr>
        </p:nvSpPr>
        <p:spPr/>
        <p:txBody>
          <a:bodyPr/>
          <a:lstStyle/>
          <a:p>
            <a:endParaRPr lang="en-US" dirty="0"/>
          </a:p>
        </p:txBody>
      </p:sp>
      <p:sp>
        <p:nvSpPr>
          <p:cNvPr id="8" name="Footer Placeholder 7">
            <a:extLst>
              <a:ext uri="{FF2B5EF4-FFF2-40B4-BE49-F238E27FC236}">
                <a16:creationId xmlns:a16="http://schemas.microsoft.com/office/drawing/2014/main" id="{F3D656DE-86F9-828D-C0A3-096B20285A9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A5BDBC98-94EC-F86B-0218-B911C9C5376F}"/>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2665564583"/>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64D9C-C73F-D03D-41B5-856ED83648F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DC9AC14-F9DF-3816-E94A-7843E3D39BE8}"/>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9990F87C-182C-FCBA-F24D-F45059185087}"/>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E1AC4B4-DBA1-8CD3-04DB-204A3E1C2C9A}"/>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408200901"/>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6F7D37D-0310-0109-F233-580457346F92}"/>
              </a:ext>
            </a:extLst>
          </p:cNvPr>
          <p:cNvSpPr>
            <a:spLocks noGrp="1"/>
          </p:cNvSpPr>
          <p:nvPr>
            <p:ph type="dt" sz="half" idx="10"/>
          </p:nvPr>
        </p:nvSpPr>
        <p:spPr/>
        <p:txBody>
          <a:bodyPr/>
          <a:lstStyle/>
          <a:p>
            <a:endParaRPr lang="en-US" dirty="0"/>
          </a:p>
        </p:txBody>
      </p:sp>
      <p:sp>
        <p:nvSpPr>
          <p:cNvPr id="3" name="Footer Placeholder 2">
            <a:extLst>
              <a:ext uri="{FF2B5EF4-FFF2-40B4-BE49-F238E27FC236}">
                <a16:creationId xmlns:a16="http://schemas.microsoft.com/office/drawing/2014/main" id="{FE4855D6-B854-5407-A5E5-5C50BBC423B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0F5AAD6-7AD7-93F5-EB3C-FB75D9011454}"/>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921369921"/>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E02A4-9737-6BA3-A07D-9298A21D7F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7842236-31DB-028C-840D-9735CA3227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FB1543-6E46-61C8-3F2D-3B355EF925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EF8CD39-18EE-5E26-CBE8-4E7F7A5A057D}"/>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63E445A1-F8BD-3E3D-931E-DFAB78EE44B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BD013C6-5FF4-AF91-DB2B-B4A71304926E}"/>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121672419"/>
      </p:ext>
    </p:extLst>
  </p:cSld>
  <p:clrMapOvr>
    <a:masterClrMapping/>
  </p:clrMapOvr>
  <p:hf hdr="0" ftr="0" dt="0"/>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9E0D8-E12B-F00A-A667-E91FB9DFD6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5550431-11E0-1BD2-2C98-2E7BEFC126A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9CE8101-7804-6214-BA21-FFDDC99004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C02375-5028-6A0C-CBD1-B5DC30EB4F34}"/>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3B4ABBCD-4A68-476B-C0D9-085FC6F000B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BF0F6BF-FFFD-B38C-8275-466878C0F27C}"/>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959941305"/>
      </p:ext>
    </p:extLst>
  </p:cSld>
  <p:clrMapOvr>
    <a:masterClrMapping/>
  </p:clrMapOvr>
  <p:hf hdr="0" ftr="0" dt="0"/>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B3B255-B9AD-FFEA-97DF-3D5177B791E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B1FD168-3DC1-3750-F290-D6FB5924398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32C7FC-FC62-09EA-E682-D93FB6B441D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endParaRPr lang="en-US" dirty="0"/>
          </a:p>
        </p:txBody>
      </p:sp>
      <p:sp>
        <p:nvSpPr>
          <p:cNvPr id="5" name="Footer Placeholder 4">
            <a:extLst>
              <a:ext uri="{FF2B5EF4-FFF2-40B4-BE49-F238E27FC236}">
                <a16:creationId xmlns:a16="http://schemas.microsoft.com/office/drawing/2014/main" id="{279FA78C-DC03-2660-71C7-0A334960A9A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49D1A9E6-6236-DF2E-D22B-8AC382C4B7C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2421600764"/>
      </p:ext>
    </p:extLst>
  </p:cSld>
  <p:clrMap bg1="lt1" tx1="dk1" bg2="lt2" tx2="dk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 id="2147483789" r:id="rId12"/>
    <p:sldLayoutId id="2147483790" r:id="rId13"/>
    <p:sldLayoutId id="2147483791" r:id="rId14"/>
    <p:sldLayoutId id="2147483792" r:id="rId15"/>
    <p:sldLayoutId id="2147483793" r:id="rId16"/>
    <p:sldLayoutId id="2147483794" r:id="rId17"/>
    <p:sldLayoutId id="2147483795" r:id="rId18"/>
    <p:sldLayoutId id="2147483796" r:id="rId19"/>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18.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18.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5" name="Group 64">
            <a:extLst>
              <a:ext uri="{FF2B5EF4-FFF2-40B4-BE49-F238E27FC236}">
                <a16:creationId xmlns:a16="http://schemas.microsoft.com/office/drawing/2014/main" id="{3B337C2F-F4B9-764C-45E5-86A1306E17C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176" y="5338644"/>
            <a:ext cx="12202176" cy="1519355"/>
            <a:chOff x="-10176" y="5338644"/>
            <a:chExt cx="12202176" cy="1519355"/>
          </a:xfrm>
        </p:grpSpPr>
        <p:sp>
          <p:nvSpPr>
            <p:cNvPr id="66" name="Rectangle 65">
              <a:extLst>
                <a:ext uri="{FF2B5EF4-FFF2-40B4-BE49-F238E27FC236}">
                  <a16:creationId xmlns:a16="http://schemas.microsoft.com/office/drawing/2014/main" id="{DE1E11FF-4A87-A65F-DAEC-E20057A3F9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V="1">
              <a:off x="5331238" y="-2767"/>
              <a:ext cx="1519350" cy="12202174"/>
            </a:xfrm>
            <a:prstGeom prst="rect">
              <a:avLst/>
            </a:prstGeom>
            <a:gradFill>
              <a:gsLst>
                <a:gs pos="0">
                  <a:schemeClr val="accent5"/>
                </a:gs>
                <a:gs pos="100000">
                  <a:schemeClr val="accent2"/>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1719AAC3-64F6-CEDF-0B56-5C0C6BD3C6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V="1">
              <a:off x="8906919" y="3566802"/>
              <a:ext cx="1507122" cy="5063040"/>
            </a:xfrm>
            <a:prstGeom prst="rect">
              <a:avLst/>
            </a:prstGeom>
            <a:gradFill>
              <a:gsLst>
                <a:gs pos="59000">
                  <a:schemeClr val="accent5">
                    <a:lumMod val="60000"/>
                    <a:lumOff val="40000"/>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BA0DE637-E8FB-63A7-A5E2-E28DBE1A41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V="1">
              <a:off x="3921534" y="1406934"/>
              <a:ext cx="1519355" cy="9382775"/>
            </a:xfrm>
            <a:prstGeom prst="rect">
              <a:avLst/>
            </a:prstGeom>
            <a:gradFill>
              <a:gsLst>
                <a:gs pos="29000">
                  <a:schemeClr val="accent5">
                    <a:lumMod val="60000"/>
                    <a:lumOff val="40000"/>
                    <a:alpha val="0"/>
                  </a:schemeClr>
                </a:gs>
                <a:gs pos="100000">
                  <a:schemeClr val="accent5">
                    <a:lumMod val="75000"/>
                  </a:schemeClr>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itle 3">
            <a:extLst>
              <a:ext uri="{FF2B5EF4-FFF2-40B4-BE49-F238E27FC236}">
                <a16:creationId xmlns:a16="http://schemas.microsoft.com/office/drawing/2014/main" id="{499D8326-B701-CBE8-39AA-6C700DA49CE4}"/>
              </a:ext>
            </a:extLst>
          </p:cNvPr>
          <p:cNvSpPr>
            <a:spLocks noGrp="1"/>
          </p:cNvSpPr>
          <p:nvPr>
            <p:ph type="title"/>
          </p:nvPr>
        </p:nvSpPr>
        <p:spPr>
          <a:xfrm>
            <a:off x="838200" y="5595614"/>
            <a:ext cx="6850488" cy="913975"/>
          </a:xfrm>
        </p:spPr>
        <p:txBody>
          <a:bodyPr vert="horz" lIns="91440" tIns="45720" rIns="91440" bIns="45720" rtlCol="0" anchor="ctr">
            <a:normAutofit/>
          </a:bodyPr>
          <a:lstStyle/>
          <a:p>
            <a:r>
              <a:rPr lang="en-US">
                <a:solidFill>
                  <a:srgbClr val="FFFFFF"/>
                </a:solidFill>
              </a:rPr>
              <a:t>WEATHER APP MANAGEMENT</a:t>
            </a:r>
          </a:p>
        </p:txBody>
      </p:sp>
      <p:pic>
        <p:nvPicPr>
          <p:cNvPr id="3" name="Picture 2" descr="A logo with a shield and text&#10;&#10;Description automatically generated">
            <a:extLst>
              <a:ext uri="{FF2B5EF4-FFF2-40B4-BE49-F238E27FC236}">
                <a16:creationId xmlns:a16="http://schemas.microsoft.com/office/drawing/2014/main" id="{9D642F2A-433F-BC2D-DAE6-2B403454D6AC}"/>
              </a:ext>
            </a:extLst>
          </p:cNvPr>
          <p:cNvPicPr>
            <a:picLocks noChangeAspect="1"/>
          </p:cNvPicPr>
          <p:nvPr/>
        </p:nvPicPr>
        <p:blipFill>
          <a:blip r:embed="rId3"/>
          <a:stretch>
            <a:fillRect/>
          </a:stretch>
        </p:blipFill>
        <p:spPr>
          <a:xfrm>
            <a:off x="885177" y="1448999"/>
            <a:ext cx="5082847" cy="2523006"/>
          </a:xfrm>
          <a:prstGeom prst="rect">
            <a:avLst/>
          </a:prstGeom>
        </p:spPr>
      </p:pic>
      <p:pic>
        <p:nvPicPr>
          <p:cNvPr id="8" name="Picture Placeholder 13" descr="Leiden from the sky at night night">
            <a:extLst>
              <a:ext uri="{FF2B5EF4-FFF2-40B4-BE49-F238E27FC236}">
                <a16:creationId xmlns:a16="http://schemas.microsoft.com/office/drawing/2014/main" id="{975CC0D6-B1DF-FCDA-F41E-56F7EFA2D49B}"/>
              </a:ext>
            </a:extLst>
          </p:cNvPr>
          <p:cNvPicPr>
            <a:picLocks noGrp="1" noChangeAspect="1"/>
          </p:cNvPicPr>
          <p:nvPr>
            <p:ph type="pic" sz="quarter" idx="10"/>
          </p:nvPr>
        </p:nvPicPr>
        <p:blipFill>
          <a:blip r:embed="rId4"/>
          <a:srcRect l="18556" r="18556"/>
          <a:stretch/>
        </p:blipFill>
        <p:spPr>
          <a:xfrm>
            <a:off x="6234184" y="876300"/>
            <a:ext cx="4092664" cy="3668404"/>
          </a:xfrm>
          <a:prstGeom prst="rect">
            <a:avLst/>
          </a:prstGeom>
        </p:spPr>
      </p:pic>
    </p:spTree>
    <p:extLst>
      <p:ext uri="{BB962C8B-B14F-4D97-AF65-F5344CB8AC3E}">
        <p14:creationId xmlns:p14="http://schemas.microsoft.com/office/powerpoint/2010/main" val="29222889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0796C4E-41C8-0AB3-6886-FBB7C569658B}"/>
              </a:ext>
            </a:extLst>
          </p:cNvPr>
          <p:cNvSpPr>
            <a:spLocks noGrp="1"/>
          </p:cNvSpPr>
          <p:nvPr>
            <p:ph type="title"/>
          </p:nvPr>
        </p:nvSpPr>
        <p:spPr>
          <a:xfrm>
            <a:off x="553714" y="788565"/>
            <a:ext cx="4058728" cy="763398"/>
          </a:xfrm>
        </p:spPr>
        <p:txBody>
          <a:bodyPr/>
          <a:lstStyle/>
          <a:p>
            <a:r>
              <a:rPr lang="en-US" dirty="0">
                <a:latin typeface="Algerian" panose="04020705040A02060702" pitchFamily="82" charset="0"/>
              </a:rPr>
              <a:t>USE CASE DIAGRAM</a:t>
            </a:r>
          </a:p>
        </p:txBody>
      </p:sp>
      <p:pic>
        <p:nvPicPr>
          <p:cNvPr id="3" name="Content Placeholder 2">
            <a:extLst>
              <a:ext uri="{FF2B5EF4-FFF2-40B4-BE49-F238E27FC236}">
                <a16:creationId xmlns:a16="http://schemas.microsoft.com/office/drawing/2014/main" id="{E184A848-43D9-FC6E-0AE1-D91558CEC75D}"/>
              </a:ext>
            </a:extLst>
          </p:cNvPr>
          <p:cNvPicPr>
            <a:picLocks noGrp="1" noChangeAspect="1"/>
          </p:cNvPicPr>
          <p:nvPr>
            <p:ph sz="quarter" idx="11"/>
          </p:nvPr>
        </p:nvPicPr>
        <p:blipFill>
          <a:blip r:embed="rId3"/>
          <a:stretch>
            <a:fillRect/>
          </a:stretch>
        </p:blipFill>
        <p:spPr>
          <a:xfrm>
            <a:off x="444617" y="1551963"/>
            <a:ext cx="6459522" cy="4517472"/>
          </a:xfrm>
        </p:spPr>
      </p:pic>
    </p:spTree>
    <p:extLst>
      <p:ext uri="{BB962C8B-B14F-4D97-AF65-F5344CB8AC3E}">
        <p14:creationId xmlns:p14="http://schemas.microsoft.com/office/powerpoint/2010/main" val="17168963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0796C4E-41C8-0AB3-6886-FBB7C569658B}"/>
              </a:ext>
            </a:extLst>
          </p:cNvPr>
          <p:cNvSpPr>
            <a:spLocks noGrp="1"/>
          </p:cNvSpPr>
          <p:nvPr>
            <p:ph type="title"/>
          </p:nvPr>
        </p:nvSpPr>
        <p:spPr/>
        <p:txBody>
          <a:bodyPr/>
          <a:lstStyle/>
          <a:p>
            <a:r>
              <a:rPr lang="en-US" dirty="0">
                <a:latin typeface="Algerian" panose="04020705040A02060702" pitchFamily="82" charset="0"/>
              </a:rPr>
              <a:t>User experience</a:t>
            </a:r>
            <a:br>
              <a:rPr lang="en-US" dirty="0"/>
            </a:br>
            <a:endParaRPr lang="en-US" dirty="0"/>
          </a:p>
        </p:txBody>
      </p:sp>
      <p:sp>
        <p:nvSpPr>
          <p:cNvPr id="9" name="Content Placeholder 8">
            <a:extLst>
              <a:ext uri="{FF2B5EF4-FFF2-40B4-BE49-F238E27FC236}">
                <a16:creationId xmlns:a16="http://schemas.microsoft.com/office/drawing/2014/main" id="{C1E39F92-B979-41AB-0918-CE4FADCA0D09}"/>
              </a:ext>
            </a:extLst>
          </p:cNvPr>
          <p:cNvSpPr>
            <a:spLocks noGrp="1"/>
          </p:cNvSpPr>
          <p:nvPr>
            <p:ph sz="quarter" idx="11"/>
          </p:nvPr>
        </p:nvSpPr>
        <p:spPr/>
        <p:txBody>
          <a:bodyPr>
            <a:normAutofit fontScale="47500" lnSpcReduction="20000"/>
          </a:bodyPr>
          <a:lstStyle/>
          <a:p>
            <a:r>
              <a:rPr lang="en-US" dirty="0"/>
              <a:t>Login/sign up</a:t>
            </a:r>
          </a:p>
          <a:p>
            <a:endParaRPr lang="en-US" dirty="0"/>
          </a:p>
          <a:p>
            <a:r>
              <a:rPr lang="en-US" dirty="0"/>
              <a:t>Effortlessly access your personalized weather data with our secure and user-friendly login/sign up system.</a:t>
            </a:r>
          </a:p>
          <a:p>
            <a:endParaRPr lang="en-US" dirty="0"/>
          </a:p>
          <a:p>
            <a:r>
              <a:rPr lang="en-US" dirty="0"/>
              <a:t>Intuitive Navigation</a:t>
            </a:r>
          </a:p>
          <a:p>
            <a:endParaRPr lang="en-US" dirty="0"/>
          </a:p>
          <a:p>
            <a:r>
              <a:rPr lang="en-US" dirty="0"/>
              <a:t>Our app boasts a clean and intuitive interface designed for effortless navigation.</a:t>
            </a:r>
          </a:p>
          <a:p>
            <a:endParaRPr lang="en-US" dirty="0"/>
          </a:p>
          <a:p>
            <a:r>
              <a:rPr lang="en-US" dirty="0"/>
              <a:t>Seamless Sharing</a:t>
            </a:r>
          </a:p>
          <a:p>
            <a:endParaRPr lang="en-US" dirty="0"/>
          </a:p>
          <a:p>
            <a:r>
              <a:rPr lang="en-US" dirty="0"/>
              <a:t>Easily share your weather insights with friends and family through your preferred social media platforms.</a:t>
            </a:r>
          </a:p>
        </p:txBody>
      </p:sp>
    </p:spTree>
    <p:extLst>
      <p:ext uri="{BB962C8B-B14F-4D97-AF65-F5344CB8AC3E}">
        <p14:creationId xmlns:p14="http://schemas.microsoft.com/office/powerpoint/2010/main" val="3290261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08BEF5F-00BC-5BA7-C0E2-94A5C1FC0D29}"/>
              </a:ext>
            </a:extLst>
          </p:cNvPr>
          <p:cNvSpPr>
            <a:spLocks noGrp="1"/>
          </p:cNvSpPr>
          <p:nvPr>
            <p:ph type="title"/>
          </p:nvPr>
        </p:nvSpPr>
        <p:spPr/>
        <p:txBody>
          <a:bodyPr/>
          <a:lstStyle/>
          <a:p>
            <a:r>
              <a:rPr lang="en-US" dirty="0">
                <a:latin typeface="ADLaM Display" panose="02010000000000000000" pitchFamily="2" charset="0"/>
                <a:ea typeface="ADLaM Display" panose="02010000000000000000" pitchFamily="2" charset="0"/>
                <a:cs typeface="ADLaM Display" panose="02010000000000000000" pitchFamily="2" charset="0"/>
              </a:rPr>
              <a:t>Group members and course information</a:t>
            </a:r>
          </a:p>
        </p:txBody>
      </p:sp>
      <p:sp>
        <p:nvSpPr>
          <p:cNvPr id="4" name="Content Placeholder 3">
            <a:extLst>
              <a:ext uri="{FF2B5EF4-FFF2-40B4-BE49-F238E27FC236}">
                <a16:creationId xmlns:a16="http://schemas.microsoft.com/office/drawing/2014/main" id="{2B7243AA-A570-5533-577C-6CF74FAD07DC}"/>
              </a:ext>
            </a:extLst>
          </p:cNvPr>
          <p:cNvSpPr>
            <a:spLocks noGrp="1"/>
          </p:cNvSpPr>
          <p:nvPr>
            <p:ph sz="quarter" idx="10"/>
          </p:nvPr>
        </p:nvSpPr>
        <p:spPr/>
        <p:txBody>
          <a:bodyPr>
            <a:normAutofit/>
          </a:bodyPr>
          <a:lstStyle/>
          <a:p>
            <a:r>
              <a:rPr lang="en-US" sz="1800" dirty="0">
                <a:latin typeface="Aharoni" panose="02010803020104030203" pitchFamily="2" charset="-79"/>
                <a:cs typeface="Aharoni" panose="02010803020104030203" pitchFamily="2" charset="-79"/>
              </a:rPr>
              <a:t>Course code/course title: OBJECT ORIENTED ANALYSIS, DESIGN AND IMPLEMENTATION</a:t>
            </a:r>
          </a:p>
          <a:p>
            <a:r>
              <a:rPr lang="en-US" sz="1800" dirty="0">
                <a:latin typeface="Aharoni" panose="02010803020104030203" pitchFamily="2" charset="-79"/>
                <a:cs typeface="Aharoni" panose="02010803020104030203" pitchFamily="2" charset="-79"/>
              </a:rPr>
              <a:t>Group Number:</a:t>
            </a:r>
            <a:r>
              <a:rPr lang="en-US" sz="3200" dirty="0">
                <a:latin typeface="Aharoni" panose="02010803020104030203" pitchFamily="2" charset="-79"/>
                <a:cs typeface="Aharoni" panose="02010803020104030203" pitchFamily="2" charset="-79"/>
              </a:rPr>
              <a:t>9</a:t>
            </a:r>
          </a:p>
          <a:p>
            <a:r>
              <a:rPr lang="en-US" sz="1800" dirty="0">
                <a:latin typeface="Aharoni" panose="02010803020104030203" pitchFamily="2" charset="-79"/>
                <a:cs typeface="Aharoni" panose="02010803020104030203" pitchFamily="2" charset="-79"/>
              </a:rPr>
              <a:t>Project Topic: WEATHER APP MANAGEMENT</a:t>
            </a:r>
          </a:p>
          <a:p>
            <a:r>
              <a:rPr lang="en-US" sz="1800" dirty="0">
                <a:latin typeface="Aharoni" panose="02010803020104030203" pitchFamily="2" charset="-79"/>
                <a:cs typeface="Aharoni" panose="02010803020104030203" pitchFamily="2" charset="-79"/>
              </a:rPr>
              <a:t>Link to the GitHub Repository:</a:t>
            </a:r>
          </a:p>
          <a:p>
            <a:r>
              <a:rPr lang="en-US" sz="1800" dirty="0">
                <a:latin typeface="Aharoni" panose="02010803020104030203" pitchFamily="2" charset="-79"/>
                <a:cs typeface="Aharoni" panose="02010803020104030203" pitchFamily="2" charset="-79"/>
              </a:rPr>
              <a:t>Group Leader: </a:t>
            </a:r>
            <a:r>
              <a:rPr lang="en-US" sz="1800" b="0" i="0" u="none" strike="noStrike" baseline="0" dirty="0">
                <a:solidFill>
                  <a:srgbClr val="000000"/>
                </a:solidFill>
                <a:latin typeface="Aharoni" panose="02010803020104030203" pitchFamily="2" charset="-79"/>
                <a:cs typeface="Aharoni" panose="02010803020104030203" pitchFamily="2" charset="-79"/>
              </a:rPr>
              <a:t>NOUYEUTCHUI YOUMBI JUNIOR BRONDON </a:t>
            </a:r>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a:p>
            <a:endParaRPr lang="en-US" sz="1800" dirty="0">
              <a:latin typeface="Aharoni" panose="02010803020104030203" pitchFamily="2" charset="-79"/>
              <a:cs typeface="Aharoni" panose="02010803020104030203" pitchFamily="2" charset="-79"/>
            </a:endParaRPr>
          </a:p>
        </p:txBody>
      </p:sp>
      <p:sp>
        <p:nvSpPr>
          <p:cNvPr id="2" name="Slide Number Placeholder 1">
            <a:extLst>
              <a:ext uri="{FF2B5EF4-FFF2-40B4-BE49-F238E27FC236}">
                <a16:creationId xmlns:a16="http://schemas.microsoft.com/office/drawing/2014/main" id="{DA128192-0728-892D-258C-A8F14C65D606}"/>
              </a:ext>
            </a:extLst>
          </p:cNvPr>
          <p:cNvSpPr>
            <a:spLocks noGrp="1"/>
          </p:cNvSpPr>
          <p:nvPr>
            <p:ph type="sldNum" sz="quarter" idx="4"/>
          </p:nvPr>
        </p:nvSpPr>
        <p:spPr/>
        <p:txBody>
          <a:bodyPr/>
          <a:lstStyle/>
          <a:p>
            <a:fld id="{C3DB2ADC-AF19-4574-8C10-79B5B04FCA27}" type="slidenum">
              <a:rPr lang="en-US" smtClean="0"/>
              <a:pPr/>
              <a:t>2</a:t>
            </a:fld>
            <a:endParaRPr lang="en-US" dirty="0"/>
          </a:p>
        </p:txBody>
      </p:sp>
    </p:spTree>
    <p:extLst>
      <p:ext uri="{BB962C8B-B14F-4D97-AF65-F5344CB8AC3E}">
        <p14:creationId xmlns:p14="http://schemas.microsoft.com/office/powerpoint/2010/main" val="9188171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0417AF4-08C0-FC51-8823-C041945D63A4}"/>
              </a:ext>
            </a:extLst>
          </p:cNvPr>
          <p:cNvSpPr>
            <a:spLocks noGrp="1"/>
          </p:cNvSpPr>
          <p:nvPr>
            <p:ph type="title"/>
          </p:nvPr>
        </p:nvSpPr>
        <p:spPr>
          <a:xfrm>
            <a:off x="5478011" y="469783"/>
            <a:ext cx="6149130" cy="5763237"/>
          </a:xfrm>
        </p:spPr>
        <p:txBody>
          <a:bodyPr/>
          <a:lstStyle/>
          <a:p>
            <a:r>
              <a:rPr lang="en-US" dirty="0"/>
              <a:t>INTRODUCTION:</a:t>
            </a:r>
            <a:br>
              <a:rPr lang="en-US" dirty="0"/>
            </a:br>
            <a:r>
              <a:rPr lang="en-US" sz="1800" kern="100" dirty="0">
                <a:solidFill>
                  <a:srgbClr val="000000"/>
                </a:solidFill>
                <a:effectLst/>
                <a:highlight>
                  <a:srgbClr val="F7F7F7"/>
                </a:highlight>
                <a:latin typeface="Segoe UI" panose="020B0502040204020203" pitchFamily="34" charset="0"/>
                <a:ea typeface="Calibri" panose="020F0502020204030204" pitchFamily="34" charset="0"/>
                <a:cs typeface="Times New Roman" panose="02020603050405020304" pitchFamily="18" charset="0"/>
              </a:rPr>
              <a:t>Weather apps have become an essential tool for people to access real-time, location-specific weather information. These apps provide users with a wide range of features, including current conditions, forecasts, weather alerts, and even historical data. As the demand for accurate and reliable weather information continues to grow, the management of weather apps has become increasingly important.</a:t>
            </a:r>
            <a:br>
              <a:rPr lang="en-US" sz="1800" kern="100" dirty="0">
                <a:effectLst/>
                <a:latin typeface="Calibri" panose="020F0502020204030204" pitchFamily="34" charset="0"/>
                <a:ea typeface="Calibri" panose="020F0502020204030204" pitchFamily="34" charset="0"/>
                <a:cs typeface="Times New Roman" panose="02020603050405020304" pitchFamily="18" charset="0"/>
              </a:rPr>
            </a:br>
            <a:br>
              <a:rPr lang="en-US" sz="1800" kern="100" dirty="0">
                <a:latin typeface="Calibri" panose="020F0502020204030204" pitchFamily="34" charset="0"/>
                <a:ea typeface="Calibri" panose="020F0502020204030204" pitchFamily="34" charset="0"/>
                <a:cs typeface="Times New Roman" panose="02020603050405020304" pitchFamily="18" charset="0"/>
              </a:rPr>
            </a:br>
            <a:r>
              <a:rPr lang="en-US" kern="100" dirty="0">
                <a:latin typeface="Calibri" panose="020F0502020204030204" pitchFamily="34" charset="0"/>
                <a:ea typeface="Calibri" panose="020F0502020204030204" pitchFamily="34" charset="0"/>
                <a:cs typeface="Times New Roman" panose="02020603050405020304" pitchFamily="18" charset="0"/>
              </a:rPr>
              <a:t>Aims:</a:t>
            </a:r>
            <a:br>
              <a:rPr lang="en-US" kern="100" dirty="0">
                <a:latin typeface="Calibri" panose="020F0502020204030204" pitchFamily="34" charset="0"/>
                <a:ea typeface="Calibri" panose="020F0502020204030204" pitchFamily="34" charset="0"/>
                <a:cs typeface="Times New Roman" panose="02020603050405020304" pitchFamily="18" charset="0"/>
              </a:rPr>
            </a:br>
            <a:r>
              <a:rPr lang="en-US" sz="1800" kern="100" dirty="0">
                <a:solidFill>
                  <a:srgbClr val="000000"/>
                </a:solidFill>
                <a:effectLst/>
                <a:highlight>
                  <a:srgbClr val="F7F7F7"/>
                </a:highlight>
                <a:latin typeface="Segoe UI" panose="020B0502040204020203" pitchFamily="34" charset="0"/>
                <a:ea typeface="Calibri" panose="020F0502020204030204" pitchFamily="34" charset="0"/>
                <a:cs typeface="Times New Roman" panose="02020603050405020304" pitchFamily="18" charset="0"/>
              </a:rPr>
              <a:t>Our primary aim of weather app management is to develop and maintain a comprehensive, user-friendly, and feature-rich weather application that meets the diverse needs of modern users. This involves ensuring the app provides accurate, up-to-date, and relevant weather data, as well as a seamless and intuitive user experience.</a:t>
            </a:r>
            <a:br>
              <a:rPr lang="en-US" sz="1800" kern="100" dirty="0">
                <a:effectLst/>
                <a:latin typeface="Calibri" panose="020F0502020204030204" pitchFamily="34" charset="0"/>
                <a:ea typeface="Calibri" panose="020F0502020204030204" pitchFamily="34" charset="0"/>
                <a:cs typeface="Times New Roman" panose="02020603050405020304" pitchFamily="18" charset="0"/>
              </a:rPr>
            </a:br>
            <a:br>
              <a:rPr lang="en-US" sz="1800" kern="100" dirty="0">
                <a:latin typeface="Calibri" panose="020F0502020204030204" pitchFamily="34" charset="0"/>
                <a:ea typeface="Calibri" panose="020F0502020204030204" pitchFamily="34" charset="0"/>
                <a:cs typeface="Times New Roman" panose="02020603050405020304" pitchFamily="18" charset="0"/>
              </a:rPr>
            </a:br>
            <a:endParaRPr lang="en-US" dirty="0"/>
          </a:p>
        </p:txBody>
      </p:sp>
      <p:pic>
        <p:nvPicPr>
          <p:cNvPr id="5" name="Picture Placeholder 16" descr="Logs Stacked ">
            <a:extLst>
              <a:ext uri="{FF2B5EF4-FFF2-40B4-BE49-F238E27FC236}">
                <a16:creationId xmlns:a16="http://schemas.microsoft.com/office/drawing/2014/main" id="{91CDF817-5DD8-B6A6-422E-3161F6D60CCA}"/>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l="258" r="258"/>
          <a:stretch/>
        </p:blipFill>
        <p:spPr/>
      </p:pic>
    </p:spTree>
    <p:extLst>
      <p:ext uri="{BB962C8B-B14F-4D97-AF65-F5344CB8AC3E}">
        <p14:creationId xmlns:p14="http://schemas.microsoft.com/office/powerpoint/2010/main" val="32505606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2BF5439E-A994-3EE5-80B8-64D8C5A922E8}"/>
              </a:ext>
            </a:extLst>
          </p:cNvPr>
          <p:cNvSpPr>
            <a:spLocks noGrp="1"/>
          </p:cNvSpPr>
          <p:nvPr>
            <p:ph type="ctrTitle"/>
          </p:nvPr>
        </p:nvSpPr>
        <p:spPr>
          <a:xfrm>
            <a:off x="710520" y="776874"/>
            <a:ext cx="5002383" cy="976426"/>
          </a:xfrm>
        </p:spPr>
        <p:txBody>
          <a:bodyPr>
            <a:normAutofit/>
          </a:bodyPr>
          <a:lstStyle/>
          <a:p>
            <a:r>
              <a:rPr lang="en-US" dirty="0"/>
              <a:t>THE WEATHER APP MANAGEMENT REVIEW</a:t>
            </a:r>
          </a:p>
        </p:txBody>
      </p:sp>
      <p:sp>
        <p:nvSpPr>
          <p:cNvPr id="23" name="Subtitle 22">
            <a:extLst>
              <a:ext uri="{FF2B5EF4-FFF2-40B4-BE49-F238E27FC236}">
                <a16:creationId xmlns:a16="http://schemas.microsoft.com/office/drawing/2014/main" id="{D5FF0C52-0A5C-D2E2-6605-0DCC0E0DCE6C}"/>
              </a:ext>
            </a:extLst>
          </p:cNvPr>
          <p:cNvSpPr>
            <a:spLocks noGrp="1"/>
          </p:cNvSpPr>
          <p:nvPr>
            <p:ph type="subTitle" idx="1"/>
          </p:nvPr>
        </p:nvSpPr>
        <p:spPr>
          <a:xfrm>
            <a:off x="721202" y="1753300"/>
            <a:ext cx="5842218" cy="4395830"/>
          </a:xfrm>
        </p:spPr>
        <p:txBody>
          <a:bodyPr>
            <a:normAutofit fontScale="25000" lnSpcReduction="20000"/>
          </a:bodyPr>
          <a:lstStyle/>
          <a:p>
            <a:pPr algn="l"/>
            <a:r>
              <a:rPr lang="en-US" sz="6400" b="0" i="0" dirty="0">
                <a:solidFill>
                  <a:srgbClr val="000000"/>
                </a:solidFill>
                <a:effectLst/>
                <a:highlight>
                  <a:srgbClr val="F7F7F7"/>
                </a:highlight>
                <a:latin typeface="Bahnschrift SemiLight" panose="020B0502040204020203" pitchFamily="34" charset="0"/>
                <a:ea typeface="ADLaM Display" panose="02010000000000000000" pitchFamily="2" charset="0"/>
                <a:cs typeface="ADLaM Display" panose="02010000000000000000" pitchFamily="2" charset="0"/>
              </a:rPr>
              <a:t>"Exceptional Weather App Management: Delivering Unparalleled Accuracy, Usability, and Innovation</a:t>
            </a:r>
          </a:p>
          <a:p>
            <a:pPr algn="l"/>
            <a:r>
              <a:rPr lang="en-US" sz="6400" b="0" i="0" dirty="0">
                <a:solidFill>
                  <a:srgbClr val="000000"/>
                </a:solidFill>
                <a:effectLst/>
                <a:highlight>
                  <a:srgbClr val="F7F7F7"/>
                </a:highlight>
                <a:latin typeface="Bahnschrift SemiLight" panose="020B0502040204020203" pitchFamily="34" charset="0"/>
                <a:ea typeface="ADLaM Display" panose="02010000000000000000" pitchFamily="2" charset="0"/>
                <a:cs typeface="ADLaM Display" panose="02010000000000000000" pitchFamily="2" charset="0"/>
              </a:rPr>
              <a:t>The Weather App stands out as a shining example of effective weather app management. The team's unwavering commitment to data accuracy, user experience, and continuous improvement has elevated the app's performance and set a new standard in the industry.</a:t>
            </a:r>
          </a:p>
          <a:p>
            <a:pPr algn="l"/>
            <a:r>
              <a:rPr lang="en-US" sz="6400" b="0" i="0" dirty="0">
                <a:solidFill>
                  <a:srgbClr val="000000"/>
                </a:solidFill>
                <a:effectLst/>
                <a:highlight>
                  <a:srgbClr val="F7F7F7"/>
                </a:highlight>
                <a:latin typeface="Bahnschrift SemiLight" panose="020B0502040204020203" pitchFamily="34" charset="0"/>
                <a:ea typeface="ADLaM Display" panose="02010000000000000000" pitchFamily="2" charset="0"/>
                <a:cs typeface="ADLaM Display" panose="02010000000000000000" pitchFamily="2" charset="0"/>
              </a:rPr>
              <a:t>The app's weather forecasts are consistently precise, thanks to the robust data sourcing and quality control measures implemented by </a:t>
            </a:r>
            <a:r>
              <a:rPr lang="en-US" sz="6400" dirty="0">
                <a:solidFill>
                  <a:srgbClr val="000000"/>
                </a:solidFill>
                <a:highlight>
                  <a:srgbClr val="F7F7F7"/>
                </a:highlight>
                <a:latin typeface="Bahnschrift SemiLight" panose="020B0502040204020203" pitchFamily="34" charset="0"/>
                <a:ea typeface="ADLaM Display" panose="02010000000000000000" pitchFamily="2" charset="0"/>
                <a:cs typeface="ADLaM Display" panose="02010000000000000000" pitchFamily="2" charset="0"/>
              </a:rPr>
              <a:t>our </a:t>
            </a:r>
            <a:r>
              <a:rPr lang="en-US" sz="6400" b="0" i="0" dirty="0">
                <a:solidFill>
                  <a:srgbClr val="000000"/>
                </a:solidFill>
                <a:effectLst/>
                <a:highlight>
                  <a:srgbClr val="F7F7F7"/>
                </a:highlight>
                <a:latin typeface="Bahnschrift SemiLight" panose="020B0502040204020203" pitchFamily="34" charset="0"/>
                <a:ea typeface="ADLaM Display" panose="02010000000000000000" pitchFamily="2" charset="0"/>
                <a:cs typeface="ADLaM Display" panose="02010000000000000000" pitchFamily="2" charset="0"/>
              </a:rPr>
              <a:t>team. The intuitive interface and customization options make the app a breeze to use, while the regular updates and feature enhancements demonstrate the team's dedication to innovation.</a:t>
            </a:r>
          </a:p>
          <a:p>
            <a:pPr algn="l"/>
            <a:r>
              <a:rPr lang="en-US" sz="6400" b="0" i="0" dirty="0">
                <a:solidFill>
                  <a:srgbClr val="000000"/>
                </a:solidFill>
                <a:effectLst/>
                <a:highlight>
                  <a:srgbClr val="F7F7F7"/>
                </a:highlight>
                <a:latin typeface="Bahnschrift SemiLight" panose="020B0502040204020203" pitchFamily="34" charset="0"/>
                <a:ea typeface="ADLaM Display" panose="02010000000000000000" pitchFamily="2" charset="0"/>
                <a:cs typeface="ADLaM Display" panose="02010000000000000000" pitchFamily="2" charset="0"/>
              </a:rPr>
              <a:t>Operational efficiency, data privacy, and security are also areas where the Weather App excels, ensuring a seamless and trustworthy user experience. In an era of unpredictable weather patterns, the Weather App is a must-have for anyone seeking a reliable, user-centric weather solution."</a:t>
            </a:r>
          </a:p>
          <a:p>
            <a:endParaRPr lang="en-US" dirty="0"/>
          </a:p>
        </p:txBody>
      </p:sp>
      <p:pic>
        <p:nvPicPr>
          <p:cNvPr id="8" name="Picture Placeholder 12" descr="A dog sitting in the sun rays coming through the trees in a forest ">
            <a:extLst>
              <a:ext uri="{FF2B5EF4-FFF2-40B4-BE49-F238E27FC236}">
                <a16:creationId xmlns:a16="http://schemas.microsoft.com/office/drawing/2014/main" id="{D97472DC-8A80-1368-489B-875AC64FA5D8}"/>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l="6989" r="6989"/>
          <a:stretch/>
        </p:blipFill>
        <p:spPr/>
      </p:pic>
    </p:spTree>
    <p:extLst>
      <p:ext uri="{BB962C8B-B14F-4D97-AF65-F5344CB8AC3E}">
        <p14:creationId xmlns:p14="http://schemas.microsoft.com/office/powerpoint/2010/main" val="18895605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6C19A-30E3-001C-1A19-8812A6F8D8EC}"/>
              </a:ext>
            </a:extLst>
          </p:cNvPr>
          <p:cNvSpPr>
            <a:spLocks noGrp="1"/>
          </p:cNvSpPr>
          <p:nvPr>
            <p:ph type="title"/>
          </p:nvPr>
        </p:nvSpPr>
        <p:spPr/>
        <p:txBody>
          <a:bodyPr/>
          <a:lstStyle/>
          <a:p>
            <a:r>
              <a:rPr lang="en-US" dirty="0"/>
              <a:t>Methodology</a:t>
            </a:r>
            <a:br>
              <a:rPr lang="en-US" dirty="0"/>
            </a:br>
            <a:r>
              <a:rPr lang="en-US" dirty="0"/>
              <a:t>Agile methodology</a:t>
            </a:r>
          </a:p>
        </p:txBody>
      </p:sp>
      <p:sp>
        <p:nvSpPr>
          <p:cNvPr id="6" name="Content Placeholder 5">
            <a:extLst>
              <a:ext uri="{FF2B5EF4-FFF2-40B4-BE49-F238E27FC236}">
                <a16:creationId xmlns:a16="http://schemas.microsoft.com/office/drawing/2014/main" id="{5632A4BB-EBAC-A965-82D8-1198A802BA6C}"/>
              </a:ext>
            </a:extLst>
          </p:cNvPr>
          <p:cNvSpPr>
            <a:spLocks noGrp="1"/>
          </p:cNvSpPr>
          <p:nvPr>
            <p:ph sz="quarter" idx="10"/>
          </p:nvPr>
        </p:nvSpPr>
        <p:spPr>
          <a:xfrm>
            <a:off x="734592" y="2244726"/>
            <a:ext cx="7814185" cy="3896016"/>
          </a:xfrm>
        </p:spPr>
        <p:txBody>
          <a:bodyPr>
            <a:normAutofit fontScale="85000" lnSpcReduction="20000"/>
          </a:bodyPr>
          <a:lstStyle/>
          <a:p>
            <a:r>
              <a:rPr lang="en-US" dirty="0"/>
              <a:t>Agile follows an iterative approach, allowing you to break down the development process into smaller, manageable </a:t>
            </a:r>
            <a:r>
              <a:rPr lang="en-US" dirty="0" err="1"/>
              <a:t>sprints.This</a:t>
            </a:r>
            <a:r>
              <a:rPr lang="en-US" dirty="0"/>
              <a:t> enables you to continuously deliver working features, get feedback, and make necessary adjustments, rather than trying to build the entire application up front. Agile embraces change and encourages teams to be responsive to evolving requirements, technologies, and user need. Agile emphasizes close collaboration between the development team, product owners, and stake holders. Agile promotes the practice of continuous integration, where developers regularly merge their code changes into a shared repository.</a:t>
            </a:r>
          </a:p>
        </p:txBody>
      </p:sp>
      <p:sp>
        <p:nvSpPr>
          <p:cNvPr id="3" name="Slide Number Placeholder 2">
            <a:extLst>
              <a:ext uri="{FF2B5EF4-FFF2-40B4-BE49-F238E27FC236}">
                <a16:creationId xmlns:a16="http://schemas.microsoft.com/office/drawing/2014/main" id="{CE941DE2-1E04-BCDD-5770-8991998B6B7B}"/>
              </a:ext>
            </a:extLst>
          </p:cNvPr>
          <p:cNvSpPr>
            <a:spLocks noGrp="1"/>
          </p:cNvSpPr>
          <p:nvPr>
            <p:ph type="sldNum" sz="quarter" idx="4"/>
          </p:nvPr>
        </p:nvSpPr>
        <p:spPr/>
        <p:txBody>
          <a:bodyPr/>
          <a:lstStyle/>
          <a:p>
            <a:fld id="{C3DB2ADC-AF19-4574-8C10-79B5B04FCA27}" type="slidenum">
              <a:rPr lang="en-US" smtClean="0"/>
              <a:pPr/>
              <a:t>5</a:t>
            </a:fld>
            <a:endParaRPr lang="en-US" dirty="0"/>
          </a:p>
        </p:txBody>
      </p:sp>
    </p:spTree>
    <p:extLst>
      <p:ext uri="{BB962C8B-B14F-4D97-AF65-F5344CB8AC3E}">
        <p14:creationId xmlns:p14="http://schemas.microsoft.com/office/powerpoint/2010/main" val="15533001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0E82A33-7ED3-A4A3-7E06-B568D6D134CD}"/>
              </a:ext>
            </a:extLst>
          </p:cNvPr>
          <p:cNvSpPr>
            <a:spLocks noGrp="1"/>
          </p:cNvSpPr>
          <p:nvPr>
            <p:ph type="title"/>
          </p:nvPr>
        </p:nvSpPr>
        <p:spPr>
          <a:xfrm>
            <a:off x="763439" y="684311"/>
            <a:ext cx="4058728" cy="1689773"/>
          </a:xfrm>
        </p:spPr>
        <p:txBody>
          <a:bodyPr/>
          <a:lstStyle/>
          <a:p>
            <a:r>
              <a:rPr lang="en-US" dirty="0"/>
              <a:t>Weather app management benefits</a:t>
            </a:r>
          </a:p>
        </p:txBody>
      </p:sp>
      <p:sp>
        <p:nvSpPr>
          <p:cNvPr id="9" name="Content Placeholder 8">
            <a:extLst>
              <a:ext uri="{FF2B5EF4-FFF2-40B4-BE49-F238E27FC236}">
                <a16:creationId xmlns:a16="http://schemas.microsoft.com/office/drawing/2014/main" id="{6777958E-E73E-C5A9-C0E3-3DD9808453DB}"/>
              </a:ext>
            </a:extLst>
          </p:cNvPr>
          <p:cNvSpPr>
            <a:spLocks noGrp="1"/>
          </p:cNvSpPr>
          <p:nvPr>
            <p:ph sz="quarter" idx="11"/>
          </p:nvPr>
        </p:nvSpPr>
        <p:spPr>
          <a:xfrm>
            <a:off x="757600" y="2625755"/>
            <a:ext cx="4064567" cy="3313652"/>
          </a:xfrm>
        </p:spPr>
        <p:txBody>
          <a:bodyPr>
            <a:normAutofit fontScale="55000" lnSpcReduction="20000"/>
          </a:bodyPr>
          <a:lstStyle/>
          <a:p>
            <a:pPr algn="l">
              <a:buFont typeface="+mj-lt"/>
              <a:buAutoNum type="arabicPeriod"/>
            </a:pPr>
            <a:r>
              <a:rPr lang="en-US" b="0" i="0" dirty="0">
                <a:solidFill>
                  <a:srgbClr val="000000"/>
                </a:solidFill>
                <a:effectLst/>
                <a:highlight>
                  <a:srgbClr val="F7F7F7"/>
                </a:highlight>
                <a:latin typeface="-apple-system"/>
              </a:rPr>
              <a:t>Improved Data Accuracy and Reliability</a:t>
            </a:r>
          </a:p>
          <a:p>
            <a:pPr algn="l">
              <a:buFont typeface="+mj-lt"/>
              <a:buAutoNum type="arabicPeriod"/>
            </a:pPr>
            <a:r>
              <a:rPr lang="en-US" b="0" i="0" dirty="0">
                <a:solidFill>
                  <a:srgbClr val="000000"/>
                </a:solidFill>
                <a:effectLst/>
                <a:highlight>
                  <a:srgbClr val="F7F7F7"/>
                </a:highlight>
                <a:latin typeface="-apple-system"/>
              </a:rPr>
              <a:t>Enhanced User Experience</a:t>
            </a:r>
          </a:p>
          <a:p>
            <a:pPr algn="l">
              <a:buFont typeface="+mj-lt"/>
              <a:buAutoNum type="arabicPeriod"/>
            </a:pPr>
            <a:r>
              <a:rPr lang="en-US" b="0" i="0" dirty="0">
                <a:solidFill>
                  <a:srgbClr val="000000"/>
                </a:solidFill>
                <a:effectLst/>
                <a:highlight>
                  <a:srgbClr val="F7F7F7"/>
                </a:highlight>
                <a:latin typeface="-apple-system"/>
              </a:rPr>
              <a:t>Continuous Innovation and Improvement</a:t>
            </a:r>
          </a:p>
          <a:p>
            <a:pPr algn="l">
              <a:buFont typeface="+mj-lt"/>
              <a:buAutoNum type="arabicPeriod"/>
            </a:pPr>
            <a:r>
              <a:rPr lang="en-US" b="0" i="0" dirty="0">
                <a:solidFill>
                  <a:srgbClr val="000000"/>
                </a:solidFill>
                <a:effectLst/>
                <a:highlight>
                  <a:srgbClr val="F7F7F7"/>
                </a:highlight>
                <a:latin typeface="-apple-system"/>
              </a:rPr>
              <a:t>Operational Resilience</a:t>
            </a:r>
          </a:p>
          <a:p>
            <a:pPr algn="l">
              <a:buFont typeface="+mj-lt"/>
              <a:buAutoNum type="arabicPeriod"/>
            </a:pPr>
            <a:r>
              <a:rPr lang="en-US" b="0" i="0" dirty="0">
                <a:solidFill>
                  <a:srgbClr val="000000"/>
                </a:solidFill>
                <a:effectLst/>
                <a:highlight>
                  <a:srgbClr val="F7F7F7"/>
                </a:highlight>
                <a:latin typeface="-apple-system"/>
              </a:rPr>
              <a:t>Data Privacy and Security</a:t>
            </a:r>
          </a:p>
          <a:p>
            <a:pPr algn="l">
              <a:buFont typeface="+mj-lt"/>
              <a:buAutoNum type="arabicPeriod"/>
            </a:pPr>
            <a:r>
              <a:rPr lang="en-US" b="0" i="0" dirty="0">
                <a:solidFill>
                  <a:srgbClr val="000000"/>
                </a:solidFill>
                <a:effectLst/>
                <a:highlight>
                  <a:srgbClr val="F7F7F7"/>
                </a:highlight>
                <a:latin typeface="-apple-system"/>
              </a:rPr>
              <a:t>Competitive Advantage</a:t>
            </a:r>
          </a:p>
          <a:p>
            <a:pPr algn="l">
              <a:buFont typeface="+mj-lt"/>
              <a:buAutoNum type="arabicPeriod"/>
            </a:pPr>
            <a:r>
              <a:rPr lang="en-US" b="0" i="0" dirty="0">
                <a:solidFill>
                  <a:srgbClr val="000000"/>
                </a:solidFill>
                <a:effectLst/>
                <a:highlight>
                  <a:srgbClr val="F7F7F7"/>
                </a:highlight>
                <a:latin typeface="-apple-system"/>
              </a:rPr>
              <a:t>Positive Brand Reputation</a:t>
            </a:r>
          </a:p>
          <a:p>
            <a:pPr algn="l"/>
            <a:r>
              <a:rPr lang="en-US" b="0" i="0" dirty="0">
                <a:solidFill>
                  <a:srgbClr val="000000"/>
                </a:solidFill>
                <a:effectLst/>
                <a:highlight>
                  <a:srgbClr val="F7F7F7"/>
                </a:highlight>
                <a:latin typeface="-apple-system"/>
              </a:rPr>
              <a:t>In essence, strong weather app management leads to a more trustworthy, user-friendly, and innovative weather solution that can outperform competitors, build brand reputation, and ensure long-term sustainability.</a:t>
            </a:r>
          </a:p>
          <a:p>
            <a:endParaRPr lang="en-US" noProof="1"/>
          </a:p>
        </p:txBody>
      </p:sp>
      <p:pic>
        <p:nvPicPr>
          <p:cNvPr id="14" name="Picture Placeholder 33" descr="A river with boats in it surrounded by trees">
            <a:extLst>
              <a:ext uri="{FF2B5EF4-FFF2-40B4-BE49-F238E27FC236}">
                <a16:creationId xmlns:a16="http://schemas.microsoft.com/office/drawing/2014/main" id="{C87A0E87-E987-D779-B17A-3A89F2E6F373}"/>
              </a:ext>
            </a:extLst>
          </p:cNvPr>
          <p:cNvPicPr>
            <a:picLocks noGrp="1" noChangeAspect="1"/>
          </p:cNvPicPr>
          <p:nvPr>
            <p:ph type="pic" sz="quarter" idx="10"/>
          </p:nvPr>
        </p:nvPicPr>
        <p:blipFill>
          <a:blip r:embed="rId3"/>
          <a:srcRect l="18580" r="18580"/>
          <a:stretch/>
        </p:blipFill>
        <p:spPr/>
      </p:pic>
    </p:spTree>
    <p:extLst>
      <p:ext uri="{BB962C8B-B14F-4D97-AF65-F5344CB8AC3E}">
        <p14:creationId xmlns:p14="http://schemas.microsoft.com/office/powerpoint/2010/main" val="2098613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6E1DE-D988-960C-DAB5-9F76114BF8AF}"/>
              </a:ext>
            </a:extLst>
          </p:cNvPr>
          <p:cNvSpPr>
            <a:spLocks noGrp="1"/>
          </p:cNvSpPr>
          <p:nvPr>
            <p:ph type="title"/>
          </p:nvPr>
        </p:nvSpPr>
        <p:spPr>
          <a:xfrm>
            <a:off x="724575" y="976999"/>
            <a:ext cx="5371425" cy="1086693"/>
          </a:xfrm>
        </p:spPr>
        <p:txBody>
          <a:bodyPr/>
          <a:lstStyle/>
          <a:p>
            <a:r>
              <a:rPr lang="en-US" dirty="0"/>
              <a:t>Weather app management overview </a:t>
            </a:r>
          </a:p>
        </p:txBody>
      </p:sp>
      <p:pic>
        <p:nvPicPr>
          <p:cNvPr id="5" name="Content Placeholder 4" descr="Clouds and clear skies">
            <a:extLst>
              <a:ext uri="{FF2B5EF4-FFF2-40B4-BE49-F238E27FC236}">
                <a16:creationId xmlns:a16="http://schemas.microsoft.com/office/drawing/2014/main" id="{7826EF98-3EFC-BAEC-31C3-B9E6F9152078}"/>
              </a:ext>
            </a:extLst>
          </p:cNvPr>
          <p:cNvPicPr>
            <a:picLocks noGrp="1" noChangeAspect="1"/>
          </p:cNvPicPr>
          <p:nvPr>
            <p:ph sz="quarter" idx="10"/>
          </p:nvPr>
        </p:nvPicPr>
        <p:blipFill>
          <a:blip r:embed="rId3"/>
          <a:stretch>
            <a:fillRect/>
          </a:stretch>
        </p:blipFill>
        <p:spPr>
          <a:xfrm>
            <a:off x="741362" y="2063691"/>
            <a:ext cx="5030263" cy="3817309"/>
          </a:xfrm>
        </p:spPr>
      </p:pic>
      <p:sp>
        <p:nvSpPr>
          <p:cNvPr id="13" name="Content Placeholder 12">
            <a:extLst>
              <a:ext uri="{FF2B5EF4-FFF2-40B4-BE49-F238E27FC236}">
                <a16:creationId xmlns:a16="http://schemas.microsoft.com/office/drawing/2014/main" id="{2EBEEF04-935C-A06F-62F6-BCFF0B291A24}"/>
              </a:ext>
            </a:extLst>
          </p:cNvPr>
          <p:cNvSpPr>
            <a:spLocks noGrp="1"/>
          </p:cNvSpPr>
          <p:nvPr>
            <p:ph sz="quarter" idx="11"/>
          </p:nvPr>
        </p:nvSpPr>
        <p:spPr>
          <a:xfrm>
            <a:off x="5880682" y="977000"/>
            <a:ext cx="5586743" cy="5222464"/>
          </a:xfrm>
        </p:spPr>
        <p:txBody>
          <a:bodyPr>
            <a:normAutofit lnSpcReduction="10000"/>
          </a:bodyPr>
          <a:lstStyle/>
          <a:p>
            <a:pPr algn="l"/>
            <a:r>
              <a:rPr lang="en-US" b="0" i="0" dirty="0">
                <a:solidFill>
                  <a:srgbClr val="000000"/>
                </a:solidFill>
                <a:effectLst/>
                <a:highlight>
                  <a:srgbClr val="F7F7F7"/>
                </a:highlight>
                <a:latin typeface="-apple-system"/>
              </a:rPr>
              <a:t>Effective weather app management focuses on delivering accurate data, a user-friendly interface, continuous innovation, operational efficiency, and robust data privacy. Key aspects include:</a:t>
            </a:r>
          </a:p>
          <a:p>
            <a:pPr algn="l">
              <a:buFont typeface="Arial" panose="020B0604020202020204" pitchFamily="34" charset="0"/>
              <a:buChar char="•"/>
            </a:pPr>
            <a:r>
              <a:rPr lang="en-US" b="0" i="0" dirty="0">
                <a:solidFill>
                  <a:srgbClr val="000000"/>
                </a:solidFill>
                <a:effectLst/>
                <a:highlight>
                  <a:srgbClr val="F7F7F7"/>
                </a:highlight>
                <a:latin typeface="-apple-system"/>
              </a:rPr>
              <a:t>Ensuring data accuracy through reliable sources and quality control</a:t>
            </a:r>
          </a:p>
          <a:p>
            <a:pPr algn="l">
              <a:buFont typeface="Arial" panose="020B0604020202020204" pitchFamily="34" charset="0"/>
              <a:buChar char="•"/>
            </a:pPr>
            <a:r>
              <a:rPr lang="en-US" b="0" i="0" dirty="0">
                <a:solidFill>
                  <a:srgbClr val="000000"/>
                </a:solidFill>
                <a:effectLst/>
                <a:highlight>
                  <a:srgbClr val="F7F7F7"/>
                </a:highlight>
                <a:latin typeface="-apple-system"/>
              </a:rPr>
              <a:t>Designing an intuitive, customizable user experience</a:t>
            </a:r>
          </a:p>
          <a:p>
            <a:pPr algn="l">
              <a:buFont typeface="Arial" panose="020B0604020202020204" pitchFamily="34" charset="0"/>
              <a:buChar char="•"/>
            </a:pPr>
            <a:r>
              <a:rPr lang="en-US" b="0" i="0" dirty="0">
                <a:solidFill>
                  <a:srgbClr val="000000"/>
                </a:solidFill>
                <a:effectLst/>
                <a:highlight>
                  <a:srgbClr val="F7F7F7"/>
                </a:highlight>
                <a:latin typeface="-apple-system"/>
              </a:rPr>
              <a:t>Regularly updating the app with new features based on user feedback</a:t>
            </a:r>
          </a:p>
          <a:p>
            <a:pPr algn="l">
              <a:buFont typeface="Arial" panose="020B0604020202020204" pitchFamily="34" charset="0"/>
              <a:buChar char="•"/>
            </a:pPr>
            <a:r>
              <a:rPr lang="en-US" b="0" i="0" dirty="0">
                <a:solidFill>
                  <a:srgbClr val="000000"/>
                </a:solidFill>
                <a:effectLst/>
                <a:highlight>
                  <a:srgbClr val="F7F7F7"/>
                </a:highlight>
                <a:latin typeface="-apple-system"/>
              </a:rPr>
              <a:t>Maintaining smooth performance during peak usage and severe weather</a:t>
            </a:r>
          </a:p>
          <a:p>
            <a:pPr algn="l">
              <a:buFont typeface="Arial" panose="020B0604020202020204" pitchFamily="34" charset="0"/>
              <a:buChar char="•"/>
            </a:pPr>
            <a:r>
              <a:rPr lang="en-US" b="0" i="0" dirty="0">
                <a:solidFill>
                  <a:srgbClr val="000000"/>
                </a:solidFill>
                <a:effectLst/>
                <a:highlight>
                  <a:srgbClr val="F7F7F7"/>
                </a:highlight>
                <a:latin typeface="-apple-system"/>
              </a:rPr>
              <a:t>Prioritizing data privacy and security protections</a:t>
            </a:r>
          </a:p>
          <a:p>
            <a:pPr algn="l"/>
            <a:r>
              <a:rPr lang="en-US" b="0" i="0" dirty="0">
                <a:solidFill>
                  <a:srgbClr val="000000"/>
                </a:solidFill>
                <a:effectLst/>
                <a:highlight>
                  <a:srgbClr val="F7F7F7"/>
                </a:highlight>
                <a:latin typeface="-apple-system"/>
              </a:rPr>
              <a:t>The Acme Weather App exemplifies this comprehensive approach, making it a standout weather solution in the industry.</a:t>
            </a:r>
          </a:p>
          <a:p>
            <a:endParaRPr lang="en-US" dirty="0"/>
          </a:p>
        </p:txBody>
      </p:sp>
      <p:sp>
        <p:nvSpPr>
          <p:cNvPr id="3" name="Slide Number Placeholder 2">
            <a:extLst>
              <a:ext uri="{FF2B5EF4-FFF2-40B4-BE49-F238E27FC236}">
                <a16:creationId xmlns:a16="http://schemas.microsoft.com/office/drawing/2014/main" id="{522643B0-B668-8150-0AAC-AFA1C43109DF}"/>
              </a:ext>
            </a:extLst>
          </p:cNvPr>
          <p:cNvSpPr>
            <a:spLocks noGrp="1"/>
          </p:cNvSpPr>
          <p:nvPr>
            <p:ph type="sldNum" sz="quarter" idx="4"/>
          </p:nvPr>
        </p:nvSpPr>
        <p:spPr/>
        <p:txBody>
          <a:bodyPr/>
          <a:lstStyle/>
          <a:p>
            <a:fld id="{C3DB2ADC-AF19-4574-8C10-79B5B04FCA27}" type="slidenum">
              <a:rPr lang="en-US" smtClean="0"/>
              <a:pPr/>
              <a:t>7</a:t>
            </a:fld>
            <a:endParaRPr lang="en-US" dirty="0"/>
          </a:p>
        </p:txBody>
      </p:sp>
    </p:spTree>
    <p:extLst>
      <p:ext uri="{BB962C8B-B14F-4D97-AF65-F5344CB8AC3E}">
        <p14:creationId xmlns:p14="http://schemas.microsoft.com/office/powerpoint/2010/main" val="14752369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6E1DE-D988-960C-DAB5-9F76114BF8AF}"/>
              </a:ext>
            </a:extLst>
          </p:cNvPr>
          <p:cNvSpPr>
            <a:spLocks noGrp="1"/>
          </p:cNvSpPr>
          <p:nvPr>
            <p:ph type="title"/>
          </p:nvPr>
        </p:nvSpPr>
        <p:spPr>
          <a:xfrm>
            <a:off x="724575" y="976999"/>
            <a:ext cx="5371425" cy="734355"/>
          </a:xfrm>
        </p:spPr>
        <p:txBody>
          <a:bodyPr>
            <a:normAutofit fontScale="90000"/>
          </a:bodyPr>
          <a:lstStyle/>
          <a:p>
            <a:r>
              <a:rPr lang="en-US" dirty="0">
                <a:latin typeface="Aharoni" panose="02010803020104030203" pitchFamily="2" charset="-79"/>
                <a:cs typeface="Aharoni" panose="02010803020104030203" pitchFamily="2" charset="-79"/>
              </a:rPr>
              <a:t>ARCHITECTURE DIAGRAM FOR WEATHER APP MANAGEMENT</a:t>
            </a:r>
          </a:p>
        </p:txBody>
      </p:sp>
      <p:pic>
        <p:nvPicPr>
          <p:cNvPr id="5" name="Content Placeholder 4" descr="A scenic view of the sky with a person on a parachute seemingly approaching the sunset">
            <a:extLst>
              <a:ext uri="{FF2B5EF4-FFF2-40B4-BE49-F238E27FC236}">
                <a16:creationId xmlns:a16="http://schemas.microsoft.com/office/drawing/2014/main" id="{7826EF98-3EFC-BAEC-31C3-B9E6F9152078}"/>
              </a:ext>
            </a:extLst>
          </p:cNvPr>
          <p:cNvPicPr>
            <a:picLocks noGrp="1" noChangeAspect="1"/>
          </p:cNvPicPr>
          <p:nvPr>
            <p:ph sz="quarter" idx="10"/>
          </p:nvPr>
        </p:nvPicPr>
        <p:blipFill>
          <a:blip r:embed="rId3"/>
          <a:srcRect/>
          <a:stretch/>
        </p:blipFill>
        <p:spPr>
          <a:xfrm>
            <a:off x="464525" y="1808232"/>
            <a:ext cx="3419577" cy="2525087"/>
          </a:xfrm>
        </p:spPr>
      </p:pic>
      <p:pic>
        <p:nvPicPr>
          <p:cNvPr id="6" name="Content Placeholder 5" descr="A diagram of a software application&#10;&#10;Description automatically generated">
            <a:extLst>
              <a:ext uri="{FF2B5EF4-FFF2-40B4-BE49-F238E27FC236}">
                <a16:creationId xmlns:a16="http://schemas.microsoft.com/office/drawing/2014/main" id="{E7BA1914-3823-D732-983C-63FD3A230E7C}"/>
              </a:ext>
            </a:extLst>
          </p:cNvPr>
          <p:cNvPicPr>
            <a:picLocks noGrp="1" noChangeAspect="1"/>
          </p:cNvPicPr>
          <p:nvPr>
            <p:ph sz="quarter" idx="11"/>
          </p:nvPr>
        </p:nvPicPr>
        <p:blipFill>
          <a:blip r:embed="rId4"/>
          <a:stretch>
            <a:fillRect/>
          </a:stretch>
        </p:blipFill>
        <p:spPr>
          <a:xfrm>
            <a:off x="4009937" y="1880443"/>
            <a:ext cx="7810152" cy="4841031"/>
          </a:xfrm>
        </p:spPr>
      </p:pic>
      <p:sp>
        <p:nvSpPr>
          <p:cNvPr id="3" name="Slide Number Placeholder 2">
            <a:extLst>
              <a:ext uri="{FF2B5EF4-FFF2-40B4-BE49-F238E27FC236}">
                <a16:creationId xmlns:a16="http://schemas.microsoft.com/office/drawing/2014/main" id="{522643B0-B668-8150-0AAC-AFA1C43109DF}"/>
              </a:ext>
            </a:extLst>
          </p:cNvPr>
          <p:cNvSpPr>
            <a:spLocks noGrp="1"/>
          </p:cNvSpPr>
          <p:nvPr>
            <p:ph type="sldNum" sz="quarter" idx="4"/>
          </p:nvPr>
        </p:nvSpPr>
        <p:spPr/>
        <p:txBody>
          <a:bodyPr/>
          <a:lstStyle/>
          <a:p>
            <a:fld id="{C3DB2ADC-AF19-4574-8C10-79B5B04FCA27}" type="slidenum">
              <a:rPr lang="en-US" smtClean="0"/>
              <a:pPr/>
              <a:t>8</a:t>
            </a:fld>
            <a:endParaRPr lang="en-US" dirty="0"/>
          </a:p>
        </p:txBody>
      </p:sp>
    </p:spTree>
    <p:extLst>
      <p:ext uri="{BB962C8B-B14F-4D97-AF65-F5344CB8AC3E}">
        <p14:creationId xmlns:p14="http://schemas.microsoft.com/office/powerpoint/2010/main" val="29547862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6E1DE-D988-960C-DAB5-9F76114BF8AF}"/>
              </a:ext>
            </a:extLst>
          </p:cNvPr>
          <p:cNvSpPr>
            <a:spLocks noGrp="1"/>
          </p:cNvSpPr>
          <p:nvPr>
            <p:ph type="title"/>
          </p:nvPr>
        </p:nvSpPr>
        <p:spPr>
          <a:xfrm>
            <a:off x="724575" y="976999"/>
            <a:ext cx="5371425" cy="1086693"/>
          </a:xfrm>
        </p:spPr>
        <p:txBody>
          <a:bodyPr>
            <a:normAutofit/>
          </a:bodyPr>
          <a:lstStyle/>
          <a:p>
            <a:r>
              <a:rPr lang="en-US" dirty="0"/>
              <a:t>UML DIAGRAM</a:t>
            </a:r>
          </a:p>
        </p:txBody>
      </p:sp>
      <p:pic>
        <p:nvPicPr>
          <p:cNvPr id="5" name="Content Placeholder 4" descr="Icebergs">
            <a:extLst>
              <a:ext uri="{FF2B5EF4-FFF2-40B4-BE49-F238E27FC236}">
                <a16:creationId xmlns:a16="http://schemas.microsoft.com/office/drawing/2014/main" id="{7826EF98-3EFC-BAEC-31C3-B9E6F9152078}"/>
              </a:ext>
            </a:extLst>
          </p:cNvPr>
          <p:cNvPicPr>
            <a:picLocks noGrp="1" noChangeAspect="1"/>
          </p:cNvPicPr>
          <p:nvPr>
            <p:ph sz="quarter" idx="10"/>
          </p:nvPr>
        </p:nvPicPr>
        <p:blipFill>
          <a:blip r:embed="rId3"/>
          <a:srcRect/>
          <a:stretch/>
        </p:blipFill>
        <p:spPr>
          <a:xfrm>
            <a:off x="464525" y="1808232"/>
            <a:ext cx="3419577" cy="2525087"/>
          </a:xfrm>
        </p:spPr>
      </p:pic>
      <p:sp>
        <p:nvSpPr>
          <p:cNvPr id="3" name="Slide Number Placeholder 2">
            <a:extLst>
              <a:ext uri="{FF2B5EF4-FFF2-40B4-BE49-F238E27FC236}">
                <a16:creationId xmlns:a16="http://schemas.microsoft.com/office/drawing/2014/main" id="{522643B0-B668-8150-0AAC-AFA1C43109DF}"/>
              </a:ext>
            </a:extLst>
          </p:cNvPr>
          <p:cNvSpPr>
            <a:spLocks noGrp="1"/>
          </p:cNvSpPr>
          <p:nvPr>
            <p:ph type="sldNum" sz="quarter" idx="4"/>
          </p:nvPr>
        </p:nvSpPr>
        <p:spPr/>
        <p:txBody>
          <a:bodyPr/>
          <a:lstStyle/>
          <a:p>
            <a:fld id="{C3DB2ADC-AF19-4574-8C10-79B5B04FCA27}" type="slidenum">
              <a:rPr lang="en-US" smtClean="0"/>
              <a:pPr/>
              <a:t>9</a:t>
            </a:fld>
            <a:endParaRPr lang="en-US" dirty="0"/>
          </a:p>
        </p:txBody>
      </p:sp>
      <p:pic>
        <p:nvPicPr>
          <p:cNvPr id="9" name="Content Placeholder 8">
            <a:extLst>
              <a:ext uri="{FF2B5EF4-FFF2-40B4-BE49-F238E27FC236}">
                <a16:creationId xmlns:a16="http://schemas.microsoft.com/office/drawing/2014/main" id="{7C2377DF-7ED2-7F95-D158-F54A95CE2F92}"/>
              </a:ext>
            </a:extLst>
          </p:cNvPr>
          <p:cNvPicPr>
            <a:picLocks noGrp="1" noChangeAspect="1"/>
          </p:cNvPicPr>
          <p:nvPr>
            <p:ph sz="quarter" idx="11"/>
          </p:nvPr>
        </p:nvPicPr>
        <p:blipFill>
          <a:blip r:embed="rId4"/>
          <a:stretch>
            <a:fillRect/>
          </a:stretch>
        </p:blipFill>
        <p:spPr>
          <a:xfrm>
            <a:off x="4110606" y="1451294"/>
            <a:ext cx="6647796" cy="4905055"/>
          </a:xfrm>
        </p:spPr>
      </p:pic>
    </p:spTree>
    <p:extLst>
      <p:ext uri="{BB962C8B-B14F-4D97-AF65-F5344CB8AC3E}">
        <p14:creationId xmlns:p14="http://schemas.microsoft.com/office/powerpoint/2010/main" val="18894790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78B3239-FE1A-45AC-BACA-CC3412D875A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1C92F81-A6B6-4190-80A1-406B3B4C18B8}">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7B916DD8-9028-41F0-AB19-FE384D2009A2}">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107</TotalTime>
  <Words>681</Words>
  <Application>Microsoft Office PowerPoint</Application>
  <PresentationFormat>Widescreen</PresentationFormat>
  <Paragraphs>75</Paragraphs>
  <Slides>11</Slides>
  <Notes>11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11</vt:i4>
      </vt:variant>
    </vt:vector>
  </HeadingPairs>
  <TitlesOfParts>
    <vt:vector size="22" baseType="lpstr">
      <vt:lpstr>ADLaM Display</vt:lpstr>
      <vt:lpstr>Aharoni</vt:lpstr>
      <vt:lpstr>Algerian</vt:lpstr>
      <vt:lpstr>-apple-system</vt:lpstr>
      <vt:lpstr>Aptos</vt:lpstr>
      <vt:lpstr>Aptos Display</vt:lpstr>
      <vt:lpstr>Arial</vt:lpstr>
      <vt:lpstr>Bahnschrift SemiLight</vt:lpstr>
      <vt:lpstr>Calibri</vt:lpstr>
      <vt:lpstr>Segoe UI</vt:lpstr>
      <vt:lpstr>Office Theme</vt:lpstr>
      <vt:lpstr>WEATHER APP MANAGEMENT</vt:lpstr>
      <vt:lpstr>Group members and course information</vt:lpstr>
      <vt:lpstr>INTRODUCTION: Weather apps have become an essential tool for people to access real-time, location-specific weather information. These apps provide users with a wide range of features, including current conditions, forecasts, weather alerts, and even historical data. As the demand for accurate and reliable weather information continues to grow, the management of weather apps has become increasingly important.  Aims: Our primary aim of weather app management is to develop and maintain a comprehensive, user-friendly, and feature-rich weather application that meets the diverse needs of modern users. This involves ensuring the app provides accurate, up-to-date, and relevant weather data, as well as a seamless and intuitive user experience.  </vt:lpstr>
      <vt:lpstr>THE WEATHER APP MANAGEMENT REVIEW</vt:lpstr>
      <vt:lpstr>Methodology Agile methodology</vt:lpstr>
      <vt:lpstr>Weather app management benefits</vt:lpstr>
      <vt:lpstr>Weather app management overview </vt:lpstr>
      <vt:lpstr>ARCHITECTURE DIAGRAM FOR WEATHER APP MANAGEMENT</vt:lpstr>
      <vt:lpstr>UML DIAGRAM</vt:lpstr>
      <vt:lpstr>USE CASE DIAGRAM</vt:lpstr>
      <vt:lpstr>User experience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Tcheliebou Damja Jennyfer Peace Divine</dc:creator>
  <cp:lastModifiedBy>Tcheliebou Damja Jennyfer Peace Divine</cp:lastModifiedBy>
  <cp:revision>3</cp:revision>
  <dcterms:created xsi:type="dcterms:W3CDTF">2024-06-14T00:25:33Z</dcterms:created>
  <dcterms:modified xsi:type="dcterms:W3CDTF">2024-06-14T15:05:57Z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